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 id="2147483672" r:id="rId2"/>
  </p:sldMasterIdLst>
  <p:sldIdLst>
    <p:sldId id="256" r:id="rId3"/>
    <p:sldId id="257" r:id="rId4"/>
    <p:sldId id="396" r:id="rId5"/>
    <p:sldId id="308" r:id="rId6"/>
    <p:sldId id="283" r:id="rId7"/>
    <p:sldId id="354" r:id="rId8"/>
    <p:sldId id="357" r:id="rId9"/>
    <p:sldId id="356" r:id="rId10"/>
    <p:sldId id="358" r:id="rId11"/>
    <p:sldId id="399" r:id="rId12"/>
    <p:sldId id="398" r:id="rId13"/>
    <p:sldId id="401" r:id="rId14"/>
    <p:sldId id="309" r:id="rId15"/>
    <p:sldId id="402" r:id="rId16"/>
    <p:sldId id="359" r:id="rId17"/>
    <p:sldId id="355" r:id="rId18"/>
    <p:sldId id="397" r:id="rId19"/>
    <p:sldId id="310" r:id="rId20"/>
    <p:sldId id="311" r:id="rId21"/>
    <p:sldId id="312" r:id="rId22"/>
    <p:sldId id="313" r:id="rId23"/>
    <p:sldId id="314" r:id="rId24"/>
    <p:sldId id="315" r:id="rId25"/>
    <p:sldId id="297" r:id="rId26"/>
    <p:sldId id="298" r:id="rId27"/>
    <p:sldId id="364" r:id="rId28"/>
    <p:sldId id="344" r:id="rId29"/>
    <p:sldId id="304" r:id="rId30"/>
    <p:sldId id="345" r:id="rId31"/>
    <p:sldId id="325" r:id="rId32"/>
    <p:sldId id="367" r:id="rId33"/>
    <p:sldId id="360" r:id="rId34"/>
    <p:sldId id="306" r:id="rId35"/>
    <p:sldId id="365" r:id="rId36"/>
    <p:sldId id="326" r:id="rId37"/>
    <p:sldId id="366" r:id="rId38"/>
    <p:sldId id="348" r:id="rId39"/>
    <p:sldId id="349" r:id="rId40"/>
    <p:sldId id="328" r:id="rId41"/>
    <p:sldId id="332" r:id="rId42"/>
    <p:sldId id="333" r:id="rId43"/>
    <p:sldId id="329" r:id="rId44"/>
    <p:sldId id="368" r:id="rId45"/>
    <p:sldId id="281" r:id="rId46"/>
    <p:sldId id="369" r:id="rId47"/>
    <p:sldId id="353" r:id="rId48"/>
    <p:sldId id="403" r:id="rId49"/>
    <p:sldId id="303" r:id="rId50"/>
    <p:sldId id="305"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66B2847-D43E-43F6-A357-280922C0DBE9}">
          <p14:sldIdLst>
            <p14:sldId id="256"/>
            <p14:sldId id="257"/>
            <p14:sldId id="396"/>
          </p14:sldIdLst>
        </p14:section>
        <p14:section name="Default Section" id="{2356F9B8-10AA-4F8C-A6C6-146B5D175FA4}">
          <p14:sldIdLst>
            <p14:sldId id="308"/>
            <p14:sldId id="283"/>
            <p14:sldId id="354"/>
            <p14:sldId id="357"/>
            <p14:sldId id="356"/>
            <p14:sldId id="358"/>
            <p14:sldId id="399"/>
            <p14:sldId id="398"/>
            <p14:sldId id="401"/>
            <p14:sldId id="309"/>
            <p14:sldId id="402"/>
            <p14:sldId id="359"/>
            <p14:sldId id="355"/>
            <p14:sldId id="397"/>
            <p14:sldId id="310"/>
            <p14:sldId id="311"/>
            <p14:sldId id="312"/>
            <p14:sldId id="313"/>
            <p14:sldId id="314"/>
            <p14:sldId id="315"/>
            <p14:sldId id="297"/>
            <p14:sldId id="298"/>
            <p14:sldId id="364"/>
            <p14:sldId id="344"/>
            <p14:sldId id="304"/>
            <p14:sldId id="345"/>
            <p14:sldId id="325"/>
            <p14:sldId id="367"/>
            <p14:sldId id="360"/>
            <p14:sldId id="306"/>
            <p14:sldId id="365"/>
            <p14:sldId id="326"/>
            <p14:sldId id="366"/>
            <p14:sldId id="348"/>
            <p14:sldId id="349"/>
          </p14:sldIdLst>
        </p14:section>
        <p14:section name="Untitled Section" id="{81EF0BA3-7FD8-45C7-A41D-DE925C1583C5}">
          <p14:sldIdLst>
            <p14:sldId id="328"/>
            <p14:sldId id="332"/>
            <p14:sldId id="333"/>
            <p14:sldId id="329"/>
            <p14:sldId id="368"/>
            <p14:sldId id="281"/>
            <p14:sldId id="369"/>
            <p14:sldId id="353"/>
            <p14:sldId id="403"/>
            <p14:sldId id="303"/>
            <p14:sldId id="30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435B45-C41F-4713-AD81-4A3664E55355}" v="372" dt="2021-04-25T08:53:58.141"/>
    <p1510:client id="{BF57654D-6524-4C01-9B0C-AA4C401A051E}" v="10" dt="2021-09-19T08:03:57.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5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microsoft.com/office/2016/11/relationships/changesInfo" Target="changesInfos/changesInfo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vina grosu" userId="bb1ab66e3c63a66d" providerId="LiveId" clId="{C048405D-EB74-490C-91D4-45B03C61EE66}"/>
    <pc:docChg chg="undo custSel addSld modSld modSection">
      <pc:chgData name="alvina grosu" userId="bb1ab66e3c63a66d" providerId="LiveId" clId="{C048405D-EB74-490C-91D4-45B03C61EE66}" dt="2020-08-20T21:40:22.995" v="6"/>
      <pc:docMkLst>
        <pc:docMk/>
      </pc:docMkLst>
      <pc:sldChg chg="addSp delSp mod">
        <pc:chgData name="alvina grosu" userId="bb1ab66e3c63a66d" providerId="LiveId" clId="{C048405D-EB74-490C-91D4-45B03C61EE66}" dt="2020-08-20T21:40:14.876" v="4" actId="22"/>
        <pc:sldMkLst>
          <pc:docMk/>
          <pc:sldMk cId="998399760" sldId="295"/>
        </pc:sldMkLst>
        <pc:spChg chg="add del">
          <ac:chgData name="alvina grosu" userId="bb1ab66e3c63a66d" providerId="LiveId" clId="{C048405D-EB74-490C-91D4-45B03C61EE66}" dt="2020-08-20T21:40:14.876" v="4" actId="22"/>
          <ac:spMkLst>
            <pc:docMk/>
            <pc:sldMk cId="998399760" sldId="295"/>
            <ac:spMk id="15" creationId="{32FB6EC8-9B18-4016-94F8-136F4DD39F17}"/>
          </ac:spMkLst>
        </pc:spChg>
      </pc:sldChg>
      <pc:sldChg chg="modSp mod">
        <pc:chgData name="alvina grosu" userId="bb1ab66e3c63a66d" providerId="LiveId" clId="{C048405D-EB74-490C-91D4-45B03C61EE66}" dt="2020-08-16T03:39:16.176" v="2" actId="14100"/>
        <pc:sldMkLst>
          <pc:docMk/>
          <pc:sldMk cId="0" sldId="334"/>
        </pc:sldMkLst>
        <pc:picChg chg="mod">
          <ac:chgData name="alvina grosu" userId="bb1ab66e3c63a66d" providerId="LiveId" clId="{C048405D-EB74-490C-91D4-45B03C61EE66}" dt="2020-08-16T03:39:16.176" v="2" actId="14100"/>
          <ac:picMkLst>
            <pc:docMk/>
            <pc:sldMk cId="0" sldId="334"/>
            <ac:picMk id="24579" creationId="{CA512EB5-8C1C-4B17-92F4-3C8AE34F187F}"/>
          </ac:picMkLst>
        </pc:picChg>
      </pc:sldChg>
      <pc:sldChg chg="modSp new mod">
        <pc:chgData name="alvina grosu" userId="bb1ab66e3c63a66d" providerId="LiveId" clId="{C048405D-EB74-490C-91D4-45B03C61EE66}" dt="2020-08-20T21:40:22.995" v="6"/>
        <pc:sldMkLst>
          <pc:docMk/>
          <pc:sldMk cId="844187021" sldId="337"/>
        </pc:sldMkLst>
        <pc:spChg chg="mod">
          <ac:chgData name="alvina grosu" userId="bb1ab66e3c63a66d" providerId="LiveId" clId="{C048405D-EB74-490C-91D4-45B03C61EE66}" dt="2020-08-20T21:40:22.995" v="6"/>
          <ac:spMkLst>
            <pc:docMk/>
            <pc:sldMk cId="844187021" sldId="337"/>
            <ac:spMk id="3" creationId="{542937D7-CDB6-4624-BC5D-B39F134FBE07}"/>
          </ac:spMkLst>
        </pc:spChg>
      </pc:sldChg>
    </pc:docChg>
  </pc:docChgLst>
  <pc:docChgLst>
    <pc:chgData name="alvina grosu" userId="bb1ab66e3c63a66d" providerId="LiveId" clId="{8B37AC43-A1CC-45E0-8ADB-7BA5A0190007}"/>
    <pc:docChg chg="undo custSel addSld delSld modSld modSection">
      <pc:chgData name="alvina grosu" userId="bb1ab66e3c63a66d" providerId="LiveId" clId="{8B37AC43-A1CC-45E0-8ADB-7BA5A0190007}" dt="2017-09-23T06:00:50.585" v="2595" actId="2696"/>
      <pc:docMkLst>
        <pc:docMk/>
      </pc:docMkLst>
      <pc:sldChg chg="modSp">
        <pc:chgData name="alvina grosu" userId="bb1ab66e3c63a66d" providerId="LiveId" clId="{8B37AC43-A1CC-45E0-8ADB-7BA5A0190007}" dt="2017-09-18T10:48:05.066" v="100" actId="313"/>
        <pc:sldMkLst>
          <pc:docMk/>
          <pc:sldMk cId="3802656721" sldId="256"/>
        </pc:sldMkLst>
        <pc:spChg chg="mod">
          <ac:chgData name="alvina grosu" userId="bb1ab66e3c63a66d" providerId="LiveId" clId="{8B37AC43-A1CC-45E0-8ADB-7BA5A0190007}" dt="2017-09-18T10:48:05.066" v="100" actId="313"/>
          <ac:spMkLst>
            <pc:docMk/>
            <pc:sldMk cId="3802656721" sldId="256"/>
            <ac:spMk id="2" creationId="{00000000-0000-0000-0000-000000000000}"/>
          </ac:spMkLst>
        </pc:spChg>
        <pc:spChg chg="mod">
          <ac:chgData name="alvina grosu" userId="bb1ab66e3c63a66d" providerId="LiveId" clId="{8B37AC43-A1CC-45E0-8ADB-7BA5A0190007}" dt="2017-09-18T10:47:51.404" v="98" actId="313"/>
          <ac:spMkLst>
            <pc:docMk/>
            <pc:sldMk cId="3802656721" sldId="256"/>
            <ac:spMk id="3" creationId="{00000000-0000-0000-0000-000000000000}"/>
          </ac:spMkLst>
        </pc:spChg>
      </pc:sldChg>
      <pc:sldChg chg="modSp">
        <pc:chgData name="alvina grosu" userId="bb1ab66e3c63a66d" providerId="LiveId" clId="{8B37AC43-A1CC-45E0-8ADB-7BA5A0190007}" dt="2017-09-18T10:49:59.693" v="358" actId="5793"/>
        <pc:sldMkLst>
          <pc:docMk/>
          <pc:sldMk cId="3889491157" sldId="257"/>
        </pc:sldMkLst>
        <pc:spChg chg="mod">
          <ac:chgData name="alvina grosu" userId="bb1ab66e3c63a66d" providerId="LiveId" clId="{8B37AC43-A1CC-45E0-8ADB-7BA5A0190007}" dt="2017-09-18T10:49:59.693" v="358" actId="5793"/>
          <ac:spMkLst>
            <pc:docMk/>
            <pc:sldMk cId="3889491157" sldId="257"/>
            <ac:spMk id="3" creationId="{00000000-0000-0000-0000-000000000000}"/>
          </ac:spMkLst>
        </pc:spChg>
      </pc:sldChg>
      <pc:sldChg chg="add del">
        <pc:chgData name="alvina grosu" userId="bb1ab66e3c63a66d" providerId="LiveId" clId="{8B37AC43-A1CC-45E0-8ADB-7BA5A0190007}" dt="2017-09-23T06:00:50.585" v="2595" actId="2696"/>
        <pc:sldMkLst>
          <pc:docMk/>
          <pc:sldMk cId="785218903" sldId="258"/>
        </pc:sldMkLst>
      </pc:sldChg>
      <pc:sldChg chg="del">
        <pc:chgData name="alvina grosu" userId="bb1ab66e3c63a66d" providerId="LiveId" clId="{8B37AC43-A1CC-45E0-8ADB-7BA5A0190007}" dt="2017-09-22T11:26:53.250" v="1605" actId="2696"/>
        <pc:sldMkLst>
          <pc:docMk/>
          <pc:sldMk cId="2595988269" sldId="260"/>
        </pc:sldMkLst>
      </pc:sldChg>
      <pc:sldChg chg="del">
        <pc:chgData name="alvina grosu" userId="bb1ab66e3c63a66d" providerId="LiveId" clId="{8B37AC43-A1CC-45E0-8ADB-7BA5A0190007}" dt="2017-09-22T11:26:53.653" v="1606" actId="2696"/>
        <pc:sldMkLst>
          <pc:docMk/>
          <pc:sldMk cId="3700185489" sldId="261"/>
        </pc:sldMkLst>
      </pc:sldChg>
      <pc:sldChg chg="del">
        <pc:chgData name="alvina grosu" userId="bb1ab66e3c63a66d" providerId="LiveId" clId="{8B37AC43-A1CC-45E0-8ADB-7BA5A0190007}" dt="2017-09-22T11:26:54.285" v="1607" actId="2696"/>
        <pc:sldMkLst>
          <pc:docMk/>
          <pc:sldMk cId="579877388" sldId="262"/>
        </pc:sldMkLst>
      </pc:sldChg>
      <pc:sldChg chg="del">
        <pc:chgData name="alvina grosu" userId="bb1ab66e3c63a66d" providerId="LiveId" clId="{8B37AC43-A1CC-45E0-8ADB-7BA5A0190007}" dt="2017-09-22T11:26:56.856" v="1609" actId="2696"/>
        <pc:sldMkLst>
          <pc:docMk/>
          <pc:sldMk cId="582571870" sldId="264"/>
        </pc:sldMkLst>
      </pc:sldChg>
      <pc:sldChg chg="del">
        <pc:chgData name="alvina grosu" userId="bb1ab66e3c63a66d" providerId="LiveId" clId="{8B37AC43-A1CC-45E0-8ADB-7BA5A0190007}" dt="2017-09-22T11:26:58.072" v="1610" actId="2696"/>
        <pc:sldMkLst>
          <pc:docMk/>
          <pc:sldMk cId="2963496457" sldId="265"/>
        </pc:sldMkLst>
      </pc:sldChg>
      <pc:sldChg chg="del">
        <pc:chgData name="alvina grosu" userId="bb1ab66e3c63a66d" providerId="LiveId" clId="{8B37AC43-A1CC-45E0-8ADB-7BA5A0190007}" dt="2017-09-22T11:26:59.357" v="1611" actId="2696"/>
        <pc:sldMkLst>
          <pc:docMk/>
          <pc:sldMk cId="71020362" sldId="266"/>
        </pc:sldMkLst>
      </pc:sldChg>
      <pc:sldChg chg="del">
        <pc:chgData name="alvina grosu" userId="bb1ab66e3c63a66d" providerId="LiveId" clId="{8B37AC43-A1CC-45E0-8ADB-7BA5A0190007}" dt="2017-09-22T11:26:59.975" v="1612" actId="2696"/>
        <pc:sldMkLst>
          <pc:docMk/>
          <pc:sldMk cId="172323855" sldId="267"/>
        </pc:sldMkLst>
      </pc:sldChg>
      <pc:sldChg chg="del">
        <pc:chgData name="alvina grosu" userId="bb1ab66e3c63a66d" providerId="LiveId" clId="{8B37AC43-A1CC-45E0-8ADB-7BA5A0190007}" dt="2017-09-22T11:27:05.964" v="1613" actId="2696"/>
        <pc:sldMkLst>
          <pc:docMk/>
          <pc:sldMk cId="1757169855" sldId="268"/>
        </pc:sldMkLst>
      </pc:sldChg>
      <pc:sldChg chg="del">
        <pc:chgData name="alvina grosu" userId="bb1ab66e3c63a66d" providerId="LiveId" clId="{8B37AC43-A1CC-45E0-8ADB-7BA5A0190007}" dt="2017-09-22T11:27:08.298" v="1614" actId="2696"/>
        <pc:sldMkLst>
          <pc:docMk/>
          <pc:sldMk cId="3784110574" sldId="274"/>
        </pc:sldMkLst>
      </pc:sldChg>
      <pc:sldChg chg="del">
        <pc:chgData name="alvina grosu" userId="bb1ab66e3c63a66d" providerId="LiveId" clId="{8B37AC43-A1CC-45E0-8ADB-7BA5A0190007}" dt="2017-09-22T11:27:26.022" v="1615" actId="2696"/>
        <pc:sldMkLst>
          <pc:docMk/>
          <pc:sldMk cId="4187395478" sldId="275"/>
        </pc:sldMkLst>
      </pc:sldChg>
      <pc:sldChg chg="del">
        <pc:chgData name="alvina grosu" userId="bb1ab66e3c63a66d" providerId="LiveId" clId="{8B37AC43-A1CC-45E0-8ADB-7BA5A0190007}" dt="2017-09-22T11:34:29.466" v="1639" actId="2696"/>
        <pc:sldMkLst>
          <pc:docMk/>
          <pc:sldMk cId="3681695245" sldId="276"/>
        </pc:sldMkLst>
      </pc:sldChg>
      <pc:sldChg chg="del">
        <pc:chgData name="alvina grosu" userId="bb1ab66e3c63a66d" providerId="LiveId" clId="{8B37AC43-A1CC-45E0-8ADB-7BA5A0190007}" dt="2017-09-22T11:28:56.613" v="1617" actId="2696"/>
        <pc:sldMkLst>
          <pc:docMk/>
          <pc:sldMk cId="3156214295" sldId="277"/>
        </pc:sldMkLst>
      </pc:sldChg>
      <pc:sldChg chg="del">
        <pc:chgData name="alvina grosu" userId="bb1ab66e3c63a66d" providerId="LiveId" clId="{8B37AC43-A1CC-45E0-8ADB-7BA5A0190007}" dt="2017-09-22T11:28:56.982" v="1618" actId="2696"/>
        <pc:sldMkLst>
          <pc:docMk/>
          <pc:sldMk cId="3310600015" sldId="278"/>
        </pc:sldMkLst>
      </pc:sldChg>
      <pc:sldChg chg="del">
        <pc:chgData name="alvina grosu" userId="bb1ab66e3c63a66d" providerId="LiveId" clId="{8B37AC43-A1CC-45E0-8ADB-7BA5A0190007}" dt="2017-09-22T11:28:57.513" v="1620" actId="2696"/>
        <pc:sldMkLst>
          <pc:docMk/>
          <pc:sldMk cId="1913405862" sldId="279"/>
        </pc:sldMkLst>
      </pc:sldChg>
      <pc:sldChg chg="modSp">
        <pc:chgData name="alvina grosu" userId="bb1ab66e3c63a66d" providerId="LiveId" clId="{8B37AC43-A1CC-45E0-8ADB-7BA5A0190007}" dt="2017-09-19T22:34:11.742" v="1033" actId="20577"/>
        <pc:sldMkLst>
          <pc:docMk/>
          <pc:sldMk cId="4218395453" sldId="280"/>
        </pc:sldMkLst>
        <pc:spChg chg="mod">
          <ac:chgData name="alvina grosu" userId="bb1ab66e3c63a66d" providerId="LiveId" clId="{8B37AC43-A1CC-45E0-8ADB-7BA5A0190007}" dt="2017-09-19T22:34:11.742" v="1033" actId="20577"/>
          <ac:spMkLst>
            <pc:docMk/>
            <pc:sldMk cId="4218395453" sldId="280"/>
            <ac:spMk id="3" creationId="{00000000-0000-0000-0000-000000000000}"/>
          </ac:spMkLst>
        </pc:spChg>
      </pc:sldChg>
      <pc:sldChg chg="modSp">
        <pc:chgData name="alvina grosu" userId="bb1ab66e3c63a66d" providerId="LiveId" clId="{8B37AC43-A1CC-45E0-8ADB-7BA5A0190007}" dt="2017-09-21T22:57:32.679" v="1221" actId="27636"/>
        <pc:sldMkLst>
          <pc:docMk/>
          <pc:sldMk cId="3243189752" sldId="281"/>
        </pc:sldMkLst>
        <pc:spChg chg="mod">
          <ac:chgData name="alvina grosu" userId="bb1ab66e3c63a66d" providerId="LiveId" clId="{8B37AC43-A1CC-45E0-8ADB-7BA5A0190007}" dt="2017-09-21T22:56:55.593" v="1212" actId="14100"/>
          <ac:spMkLst>
            <pc:docMk/>
            <pc:sldMk cId="3243189752" sldId="281"/>
            <ac:spMk id="2" creationId="{00000000-0000-0000-0000-000000000000}"/>
          </ac:spMkLst>
        </pc:spChg>
        <pc:spChg chg="mod">
          <ac:chgData name="alvina grosu" userId="bb1ab66e3c63a66d" providerId="LiveId" clId="{8B37AC43-A1CC-45E0-8ADB-7BA5A0190007}" dt="2017-09-21T22:57:32.679" v="1221" actId="27636"/>
          <ac:spMkLst>
            <pc:docMk/>
            <pc:sldMk cId="3243189752" sldId="281"/>
            <ac:spMk id="3" creationId="{00000000-0000-0000-0000-000000000000}"/>
          </ac:spMkLst>
        </pc:spChg>
      </pc:sldChg>
      <pc:sldChg chg="del">
        <pc:chgData name="alvina grosu" userId="bb1ab66e3c63a66d" providerId="LiveId" clId="{8B37AC43-A1CC-45E0-8ADB-7BA5A0190007}" dt="2017-09-22T10:50:17.866" v="1355" actId="2696"/>
        <pc:sldMkLst>
          <pc:docMk/>
          <pc:sldMk cId="1936852451" sldId="282"/>
        </pc:sldMkLst>
      </pc:sldChg>
      <pc:sldChg chg="modSp">
        <pc:chgData name="alvina grosu" userId="bb1ab66e3c63a66d" providerId="LiveId" clId="{8B37AC43-A1CC-45E0-8ADB-7BA5A0190007}" dt="2017-09-22T10:38:14.634" v="1292" actId="20577"/>
        <pc:sldMkLst>
          <pc:docMk/>
          <pc:sldMk cId="4027410106" sldId="283"/>
        </pc:sldMkLst>
        <pc:spChg chg="mod">
          <ac:chgData name="alvina grosu" userId="bb1ab66e3c63a66d" providerId="LiveId" clId="{8B37AC43-A1CC-45E0-8ADB-7BA5A0190007}" dt="2017-09-19T22:13:04.602" v="872" actId="20577"/>
          <ac:spMkLst>
            <pc:docMk/>
            <pc:sldMk cId="4027410106" sldId="283"/>
            <ac:spMk id="2" creationId="{00000000-0000-0000-0000-000000000000}"/>
          </ac:spMkLst>
        </pc:spChg>
        <pc:spChg chg="mod">
          <ac:chgData name="alvina grosu" userId="bb1ab66e3c63a66d" providerId="LiveId" clId="{8B37AC43-A1CC-45E0-8ADB-7BA5A0190007}" dt="2017-09-22T10:38:14.634" v="1292" actId="20577"/>
          <ac:spMkLst>
            <pc:docMk/>
            <pc:sldMk cId="4027410106" sldId="283"/>
            <ac:spMk id="3" creationId="{00000000-0000-0000-0000-000000000000}"/>
          </ac:spMkLst>
        </pc:spChg>
      </pc:sldChg>
      <pc:sldChg chg="del">
        <pc:chgData name="alvina grosu" userId="bb1ab66e3c63a66d" providerId="LiveId" clId="{8B37AC43-A1CC-45E0-8ADB-7BA5A0190007}" dt="2017-09-22T11:28:59.834" v="1622" actId="2696"/>
        <pc:sldMkLst>
          <pc:docMk/>
          <pc:sldMk cId="4267828099" sldId="284"/>
        </pc:sldMkLst>
      </pc:sldChg>
      <pc:sldChg chg="del">
        <pc:chgData name="alvina grosu" userId="bb1ab66e3c63a66d" providerId="LiveId" clId="{8B37AC43-A1CC-45E0-8ADB-7BA5A0190007}" dt="2017-09-22T11:29:00.603" v="1623" actId="2696"/>
        <pc:sldMkLst>
          <pc:docMk/>
          <pc:sldMk cId="29490661" sldId="285"/>
        </pc:sldMkLst>
      </pc:sldChg>
      <pc:sldChg chg="del">
        <pc:chgData name="alvina grosu" userId="bb1ab66e3c63a66d" providerId="LiveId" clId="{8B37AC43-A1CC-45E0-8ADB-7BA5A0190007}" dt="2017-09-22T11:29:34.176" v="1624" actId="2696"/>
        <pc:sldMkLst>
          <pc:docMk/>
          <pc:sldMk cId="3166591" sldId="287"/>
        </pc:sldMkLst>
      </pc:sldChg>
      <pc:sldChg chg="del">
        <pc:chgData name="alvina grosu" userId="bb1ab66e3c63a66d" providerId="LiveId" clId="{8B37AC43-A1CC-45E0-8ADB-7BA5A0190007}" dt="2017-09-22T11:32:23.248" v="1637" actId="2696"/>
        <pc:sldMkLst>
          <pc:docMk/>
          <pc:sldMk cId="2697630985" sldId="288"/>
        </pc:sldMkLst>
      </pc:sldChg>
      <pc:sldChg chg="del">
        <pc:chgData name="alvina grosu" userId="bb1ab66e3c63a66d" providerId="LiveId" clId="{8B37AC43-A1CC-45E0-8ADB-7BA5A0190007}" dt="2017-09-22T11:30:08.898" v="1625" actId="2696"/>
        <pc:sldMkLst>
          <pc:docMk/>
          <pc:sldMk cId="3481940770" sldId="289"/>
        </pc:sldMkLst>
      </pc:sldChg>
      <pc:sldChg chg="del">
        <pc:chgData name="alvina grosu" userId="bb1ab66e3c63a66d" providerId="LiveId" clId="{8B37AC43-A1CC-45E0-8ADB-7BA5A0190007}" dt="2017-09-22T11:30:42.224" v="1634" actId="2696"/>
        <pc:sldMkLst>
          <pc:docMk/>
          <pc:sldMk cId="304987568" sldId="290"/>
        </pc:sldMkLst>
      </pc:sldChg>
      <pc:sldChg chg="del">
        <pc:chgData name="alvina grosu" userId="bb1ab66e3c63a66d" providerId="LiveId" clId="{8B37AC43-A1CC-45E0-8ADB-7BA5A0190007}" dt="2017-09-22T11:30:10.548" v="1626" actId="2696"/>
        <pc:sldMkLst>
          <pc:docMk/>
          <pc:sldMk cId="2110300080" sldId="291"/>
        </pc:sldMkLst>
      </pc:sldChg>
      <pc:sldChg chg="del">
        <pc:chgData name="alvina grosu" userId="bb1ab66e3c63a66d" providerId="LiveId" clId="{8B37AC43-A1CC-45E0-8ADB-7BA5A0190007}" dt="2017-09-22T11:30:18.414" v="1630" actId="2696"/>
        <pc:sldMkLst>
          <pc:docMk/>
          <pc:sldMk cId="834317379" sldId="292"/>
        </pc:sldMkLst>
      </pc:sldChg>
      <pc:sldChg chg="del">
        <pc:chgData name="alvina grosu" userId="bb1ab66e3c63a66d" providerId="LiveId" clId="{8B37AC43-A1CC-45E0-8ADB-7BA5A0190007}" dt="2017-09-22T11:26:55.855" v="1608" actId="2696"/>
        <pc:sldMkLst>
          <pc:docMk/>
          <pc:sldMk cId="894098371" sldId="293"/>
        </pc:sldMkLst>
      </pc:sldChg>
      <pc:sldChg chg="del">
        <pc:chgData name="alvina grosu" userId="bb1ab66e3c63a66d" providerId="LiveId" clId="{8B37AC43-A1CC-45E0-8ADB-7BA5A0190007}" dt="2017-09-22T11:28:58.667" v="1621" actId="2696"/>
        <pc:sldMkLst>
          <pc:docMk/>
          <pc:sldMk cId="3924049882" sldId="294"/>
        </pc:sldMkLst>
      </pc:sldChg>
      <pc:sldChg chg="modSp">
        <pc:chgData name="alvina grosu" userId="bb1ab66e3c63a66d" providerId="LiveId" clId="{8B37AC43-A1CC-45E0-8ADB-7BA5A0190007}" dt="2017-09-21T22:45:15.713" v="1087" actId="20577"/>
        <pc:sldMkLst>
          <pc:docMk/>
          <pc:sldMk cId="998399760" sldId="295"/>
        </pc:sldMkLst>
        <pc:spChg chg="mod">
          <ac:chgData name="alvina grosu" userId="bb1ab66e3c63a66d" providerId="LiveId" clId="{8B37AC43-A1CC-45E0-8ADB-7BA5A0190007}" dt="2017-09-21T22:45:15.713" v="1087" actId="20577"/>
          <ac:spMkLst>
            <pc:docMk/>
            <pc:sldMk cId="998399760" sldId="295"/>
            <ac:spMk id="2" creationId="{00000000-0000-0000-0000-000000000000}"/>
          </ac:spMkLst>
        </pc:spChg>
      </pc:sldChg>
      <pc:sldChg chg="del">
        <pc:chgData name="alvina grosu" userId="bb1ab66e3c63a66d" providerId="LiveId" clId="{8B37AC43-A1CC-45E0-8ADB-7BA5A0190007}" dt="2017-09-22T11:32:23.233" v="1636" actId="2696"/>
        <pc:sldMkLst>
          <pc:docMk/>
          <pc:sldMk cId="2984165735" sldId="296"/>
        </pc:sldMkLst>
      </pc:sldChg>
      <pc:sldChg chg="del">
        <pc:chgData name="alvina grosu" userId="bb1ab66e3c63a66d" providerId="LiveId" clId="{8B37AC43-A1CC-45E0-8ADB-7BA5A0190007}" dt="2017-09-22T11:30:13.522" v="1627" actId="2696"/>
        <pc:sldMkLst>
          <pc:docMk/>
          <pc:sldMk cId="3757279183" sldId="298"/>
        </pc:sldMkLst>
      </pc:sldChg>
      <pc:sldChg chg="del">
        <pc:chgData name="alvina grosu" userId="bb1ab66e3c63a66d" providerId="LiveId" clId="{8B37AC43-A1CC-45E0-8ADB-7BA5A0190007}" dt="2017-09-22T11:30:17.028" v="1629" actId="2696"/>
        <pc:sldMkLst>
          <pc:docMk/>
          <pc:sldMk cId="1579674120" sldId="299"/>
        </pc:sldMkLst>
      </pc:sldChg>
      <pc:sldChg chg="del">
        <pc:chgData name="alvina grosu" userId="bb1ab66e3c63a66d" providerId="LiveId" clId="{8B37AC43-A1CC-45E0-8ADB-7BA5A0190007}" dt="2017-09-22T11:30:15.857" v="1628" actId="2696"/>
        <pc:sldMkLst>
          <pc:docMk/>
          <pc:sldMk cId="3421114960" sldId="300"/>
        </pc:sldMkLst>
      </pc:sldChg>
      <pc:sldChg chg="del">
        <pc:chgData name="alvina grosu" userId="bb1ab66e3c63a66d" providerId="LiveId" clId="{8B37AC43-A1CC-45E0-8ADB-7BA5A0190007}" dt="2017-09-22T11:30:39.558" v="1633" actId="2696"/>
        <pc:sldMkLst>
          <pc:docMk/>
          <pc:sldMk cId="619345234" sldId="301"/>
        </pc:sldMkLst>
      </pc:sldChg>
      <pc:sldChg chg="del">
        <pc:chgData name="alvina grosu" userId="bb1ab66e3c63a66d" providerId="LiveId" clId="{8B37AC43-A1CC-45E0-8ADB-7BA5A0190007}" dt="2017-09-22T11:30:38.836" v="1632" actId="2696"/>
        <pc:sldMkLst>
          <pc:docMk/>
          <pc:sldMk cId="2502553643" sldId="302"/>
        </pc:sldMkLst>
      </pc:sldChg>
      <pc:sldChg chg="del">
        <pc:chgData name="alvina grosu" userId="bb1ab66e3c63a66d" providerId="LiveId" clId="{8B37AC43-A1CC-45E0-8ADB-7BA5A0190007}" dt="2017-09-22T11:30:44.929" v="1635" actId="2696"/>
        <pc:sldMkLst>
          <pc:docMk/>
          <pc:sldMk cId="3703782548" sldId="304"/>
        </pc:sldMkLst>
      </pc:sldChg>
      <pc:sldChg chg="del">
        <pc:chgData name="alvina grosu" userId="bb1ab66e3c63a66d" providerId="LiveId" clId="{8B37AC43-A1CC-45E0-8ADB-7BA5A0190007}" dt="2017-09-22T11:30:38.088" v="1631" actId="2696"/>
        <pc:sldMkLst>
          <pc:docMk/>
          <pc:sldMk cId="176333905" sldId="306"/>
        </pc:sldMkLst>
      </pc:sldChg>
      <pc:sldChg chg="modSp add del">
        <pc:chgData name="alvina grosu" userId="bb1ab66e3c63a66d" providerId="LiveId" clId="{8B37AC43-A1CC-45E0-8ADB-7BA5A0190007}" dt="2017-09-22T10:40:54.162" v="1341" actId="2696"/>
        <pc:sldMkLst>
          <pc:docMk/>
          <pc:sldMk cId="687075759" sldId="307"/>
        </pc:sldMkLst>
        <pc:spChg chg="mod">
          <ac:chgData name="alvina grosu" userId="bb1ab66e3c63a66d" providerId="LiveId" clId="{8B37AC43-A1CC-45E0-8ADB-7BA5A0190007}" dt="2017-09-22T10:39:32.592" v="1305" actId="20577"/>
          <ac:spMkLst>
            <pc:docMk/>
            <pc:sldMk cId="687075759" sldId="307"/>
            <ac:spMk id="2" creationId="{00000000-0000-0000-0000-000000000000}"/>
          </ac:spMkLst>
        </pc:spChg>
        <pc:spChg chg="mod">
          <ac:chgData name="alvina grosu" userId="bb1ab66e3c63a66d" providerId="LiveId" clId="{8B37AC43-A1CC-45E0-8ADB-7BA5A0190007}" dt="2017-09-22T10:40:23.837" v="1340" actId="255"/>
          <ac:spMkLst>
            <pc:docMk/>
            <pc:sldMk cId="687075759" sldId="307"/>
            <ac:spMk id="3" creationId="{00000000-0000-0000-0000-000000000000}"/>
          </ac:spMkLst>
        </pc:spChg>
      </pc:sldChg>
      <pc:sldChg chg="modSp add del">
        <pc:chgData name="alvina grosu" userId="bb1ab66e3c63a66d" providerId="LiveId" clId="{8B37AC43-A1CC-45E0-8ADB-7BA5A0190007}" dt="2017-09-21T22:57:45.410" v="1222" actId="2696"/>
        <pc:sldMkLst>
          <pc:docMk/>
          <pc:sldMk cId="1582320610" sldId="307"/>
        </pc:sldMkLst>
        <pc:spChg chg="mod">
          <ac:chgData name="alvina grosu" userId="bb1ab66e3c63a66d" providerId="LiveId" clId="{8B37AC43-A1CC-45E0-8ADB-7BA5A0190007}" dt="2017-09-21T22:52:51.297" v="1167" actId="27636"/>
          <ac:spMkLst>
            <pc:docMk/>
            <pc:sldMk cId="1582320610" sldId="307"/>
            <ac:spMk id="2" creationId="{545BF6F1-3D47-467B-99D1-942C9E42486E}"/>
          </ac:spMkLst>
        </pc:spChg>
        <pc:spChg chg="mod">
          <ac:chgData name="alvina grosu" userId="bb1ab66e3c63a66d" providerId="LiveId" clId="{8B37AC43-A1CC-45E0-8ADB-7BA5A0190007}" dt="2017-09-21T22:52:48.048" v="1165" actId="5793"/>
          <ac:spMkLst>
            <pc:docMk/>
            <pc:sldMk cId="1582320610" sldId="307"/>
            <ac:spMk id="3" creationId="{19FD0E70-10F3-4846-9B73-ABB9B33868D6}"/>
          </ac:spMkLst>
        </pc:spChg>
      </pc:sldChg>
      <pc:sldChg chg="add del">
        <pc:chgData name="alvina grosu" userId="bb1ab66e3c63a66d" providerId="LiveId" clId="{8B37AC43-A1CC-45E0-8ADB-7BA5A0190007}" dt="2017-09-22T10:38:47.057" v="1294"/>
        <pc:sldMkLst>
          <pc:docMk/>
          <pc:sldMk cId="2781981900" sldId="307"/>
        </pc:sldMkLst>
      </pc:sldChg>
      <pc:sldChg chg="modSp add">
        <pc:chgData name="alvina grosu" userId="bb1ab66e3c63a66d" providerId="LiveId" clId="{8B37AC43-A1CC-45E0-8ADB-7BA5A0190007}" dt="2017-09-22T10:41:11.598" v="1354" actId="20577"/>
        <pc:sldMkLst>
          <pc:docMk/>
          <pc:sldMk cId="4158658919" sldId="307"/>
        </pc:sldMkLst>
        <pc:spChg chg="mod">
          <ac:chgData name="alvina grosu" userId="bb1ab66e3c63a66d" providerId="LiveId" clId="{8B37AC43-A1CC-45E0-8ADB-7BA5A0190007}" dt="2017-09-22T10:41:11.598" v="1354" actId="20577"/>
          <ac:spMkLst>
            <pc:docMk/>
            <pc:sldMk cId="4158658919" sldId="307"/>
            <ac:spMk id="3" creationId="{00000000-0000-0000-0000-000000000000}"/>
          </ac:spMkLst>
        </pc:spChg>
      </pc:sldChg>
      <pc:sldChg chg="addSp delSp modSp add mod setClrOvrMap delDesignElem">
        <pc:chgData name="alvina grosu" userId="bb1ab66e3c63a66d" providerId="LiveId" clId="{8B37AC43-A1CC-45E0-8ADB-7BA5A0190007}" dt="2017-09-22T10:51:34.657" v="1373" actId="6549"/>
        <pc:sldMkLst>
          <pc:docMk/>
          <pc:sldMk cId="660013542" sldId="308"/>
        </pc:sldMkLst>
        <pc:spChg chg="del mod">
          <ac:chgData name="alvina grosu" userId="bb1ab66e3c63a66d" providerId="LiveId" clId="{8B37AC43-A1CC-45E0-8ADB-7BA5A0190007}" dt="2017-09-22T10:51:04.123" v="1365" actId="478"/>
          <ac:spMkLst>
            <pc:docMk/>
            <pc:sldMk cId="660013542" sldId="308"/>
            <ac:spMk id="2" creationId="{00000000-0000-0000-0000-000000000000}"/>
          </ac:spMkLst>
        </pc:spChg>
        <pc:spChg chg="add mod">
          <ac:chgData name="alvina grosu" userId="bb1ab66e3c63a66d" providerId="LiveId" clId="{8B37AC43-A1CC-45E0-8ADB-7BA5A0190007}" dt="2017-09-22T10:51:34.657" v="1373" actId="6549"/>
          <ac:spMkLst>
            <pc:docMk/>
            <pc:sldMk cId="660013542" sldId="308"/>
            <ac:spMk id="4" creationId="{E8BCC0FE-3D5D-4AF1-8D2B-F78A9DF71057}"/>
          </ac:spMkLst>
        </pc:spChg>
        <pc:spChg chg="add del">
          <ac:chgData name="alvina grosu" userId="bb1ab66e3c63a66d" providerId="LiveId" clId="{8B37AC43-A1CC-45E0-8ADB-7BA5A0190007}" dt="2017-09-22T10:51:12.136" v="1367"/>
          <ac:spMkLst>
            <pc:docMk/>
            <pc:sldMk cId="660013542" sldId="308"/>
            <ac:spMk id="5" creationId="{A8889F89-9EC6-4841-A255-5BA1E4F5770A}"/>
          </ac:spMkLst>
        </pc:spChg>
        <pc:spChg chg="del">
          <ac:chgData name="alvina grosu" userId="bb1ab66e3c63a66d" providerId="LiveId" clId="{8B37AC43-A1CC-45E0-8ADB-7BA5A0190007}" dt="2017-09-22T10:50:43.964" v="1357"/>
          <ac:spMkLst>
            <pc:docMk/>
            <pc:sldMk cId="660013542" sldId="308"/>
            <ac:spMk id="8" creationId="{00000000-0000-0000-0000-000000000000}"/>
          </ac:spMkLst>
        </pc:spChg>
        <pc:spChg chg="add">
          <ac:chgData name="alvina grosu" userId="bb1ab66e3c63a66d" providerId="LiveId" clId="{8B37AC43-A1CC-45E0-8ADB-7BA5A0190007}" dt="2017-09-22T10:51:22.542" v="1369" actId="26606"/>
          <ac:spMkLst>
            <pc:docMk/>
            <pc:sldMk cId="660013542" sldId="308"/>
            <ac:spMk id="9" creationId="{00000000-0000-0000-0000-000000000000}"/>
          </ac:spMkLst>
        </pc:spChg>
        <pc:spChg chg="del">
          <ac:chgData name="alvina grosu" userId="bb1ab66e3c63a66d" providerId="LiveId" clId="{8B37AC43-A1CC-45E0-8ADB-7BA5A0190007}" dt="2017-09-22T10:50:43.964" v="1357"/>
          <ac:spMkLst>
            <pc:docMk/>
            <pc:sldMk cId="660013542" sldId="308"/>
            <ac:spMk id="10" creationId="{00000000-0000-0000-0000-000000000000}"/>
          </ac:spMkLst>
        </pc:spChg>
        <pc:spChg chg="add">
          <ac:chgData name="alvina grosu" userId="bb1ab66e3c63a66d" providerId="LiveId" clId="{8B37AC43-A1CC-45E0-8ADB-7BA5A0190007}" dt="2017-09-22T10:51:22.542" v="1369" actId="26606"/>
          <ac:spMkLst>
            <pc:docMk/>
            <pc:sldMk cId="660013542" sldId="308"/>
            <ac:spMk id="11" creationId="{23522FE7-5A29-4EF6-B1EF-2CA55748A772}"/>
          </ac:spMkLst>
        </pc:spChg>
        <pc:spChg chg="del">
          <ac:chgData name="alvina grosu" userId="bb1ab66e3c63a66d" providerId="LiveId" clId="{8B37AC43-A1CC-45E0-8ADB-7BA5A0190007}" dt="2017-09-22T10:50:43.964" v="1357"/>
          <ac:spMkLst>
            <pc:docMk/>
            <pc:sldMk cId="660013542" sldId="308"/>
            <ac:spMk id="18" creationId="{00000000-0000-0000-0000-000000000000}"/>
          </ac:spMkLst>
        </pc:spChg>
        <pc:spChg chg="add">
          <ac:chgData name="alvina grosu" userId="bb1ab66e3c63a66d" providerId="LiveId" clId="{8B37AC43-A1CC-45E0-8ADB-7BA5A0190007}" dt="2017-09-22T10:51:22.542" v="1369" actId="26606"/>
          <ac:spMkLst>
            <pc:docMk/>
            <pc:sldMk cId="660013542" sldId="308"/>
            <ac:spMk id="19" creationId="{B5F9E98A-4FF4-43D6-9C48-6DF0E7F2D272}"/>
          </ac:spMkLst>
        </pc:spChg>
        <pc:spChg chg="del">
          <ac:chgData name="alvina grosu" userId="bb1ab66e3c63a66d" providerId="LiveId" clId="{8B37AC43-A1CC-45E0-8ADB-7BA5A0190007}" dt="2017-09-22T10:50:43.964" v="1357"/>
          <ac:spMkLst>
            <pc:docMk/>
            <pc:sldMk cId="660013542" sldId="308"/>
            <ac:spMk id="20" creationId="{00000000-0000-0000-0000-000000000000}"/>
          </ac:spMkLst>
        </pc:spChg>
        <pc:spChg chg="add">
          <ac:chgData name="alvina grosu" userId="bb1ab66e3c63a66d" providerId="LiveId" clId="{8B37AC43-A1CC-45E0-8ADB-7BA5A0190007}" dt="2017-09-22T10:51:22.542" v="1369" actId="26606"/>
          <ac:spMkLst>
            <pc:docMk/>
            <pc:sldMk cId="660013542" sldId="308"/>
            <ac:spMk id="21" creationId="{D207A636-DC99-4588-80C4-9E069B97C3FD}"/>
          </ac:spMkLst>
        </pc:spChg>
        <pc:picChg chg="del">
          <ac:chgData name="alvina grosu" userId="bb1ab66e3c63a66d" providerId="LiveId" clId="{8B37AC43-A1CC-45E0-8ADB-7BA5A0190007}" dt="2017-09-22T10:50:43.964" v="1357"/>
          <ac:picMkLst>
            <pc:docMk/>
            <pc:sldMk cId="660013542" sldId="308"/>
            <ac:picMk id="12" creationId="{00000000-0000-0000-0000-000000000000}"/>
          </ac:picMkLst>
        </pc:picChg>
        <pc:picChg chg="add">
          <ac:chgData name="alvina grosu" userId="bb1ab66e3c63a66d" providerId="LiveId" clId="{8B37AC43-A1CC-45E0-8ADB-7BA5A0190007}" dt="2017-09-22T10:51:22.542" v="1369" actId="26606"/>
          <ac:picMkLst>
            <pc:docMk/>
            <pc:sldMk cId="660013542" sldId="308"/>
            <ac:picMk id="13" creationId="{C2192E09-EBC7-416C-B887-DFF915D7F43D}"/>
          </ac:picMkLst>
        </pc:picChg>
        <pc:picChg chg="del">
          <ac:chgData name="alvina grosu" userId="bb1ab66e3c63a66d" providerId="LiveId" clId="{8B37AC43-A1CC-45E0-8ADB-7BA5A0190007}" dt="2017-09-22T10:50:43.964" v="1357"/>
          <ac:picMkLst>
            <pc:docMk/>
            <pc:sldMk cId="660013542" sldId="308"/>
            <ac:picMk id="22" creationId="{00000000-0000-0000-0000-000000000000}"/>
          </ac:picMkLst>
        </pc:picChg>
        <pc:picChg chg="add">
          <ac:chgData name="alvina grosu" userId="bb1ab66e3c63a66d" providerId="LiveId" clId="{8B37AC43-A1CC-45E0-8ADB-7BA5A0190007}" dt="2017-09-22T10:51:22.542" v="1369" actId="26606"/>
          <ac:picMkLst>
            <pc:docMk/>
            <pc:sldMk cId="660013542" sldId="308"/>
            <ac:picMk id="23" creationId="{D4ED6A5F-3B06-48C5-850F-8045C4DF69AE}"/>
          </ac:picMkLst>
        </pc:picChg>
        <pc:cxnChg chg="del">
          <ac:chgData name="alvina grosu" userId="bb1ab66e3c63a66d" providerId="LiveId" clId="{8B37AC43-A1CC-45E0-8ADB-7BA5A0190007}" dt="2017-09-22T10:50:43.964" v="1357"/>
          <ac:cxnSpMkLst>
            <pc:docMk/>
            <pc:sldMk cId="660013542" sldId="308"/>
            <ac:cxnSpMk id="14" creationId="{00000000-0000-0000-0000-000000000000}"/>
          </ac:cxnSpMkLst>
        </pc:cxnChg>
        <pc:cxnChg chg="add">
          <ac:chgData name="alvina grosu" userId="bb1ab66e3c63a66d" providerId="LiveId" clId="{8B37AC43-A1CC-45E0-8ADB-7BA5A0190007}" dt="2017-09-22T10:51:22.542" v="1369" actId="26606"/>
          <ac:cxnSpMkLst>
            <pc:docMk/>
            <pc:sldMk cId="660013542" sldId="308"/>
            <ac:cxnSpMk id="15" creationId="{2924498D-E084-44BE-A196-CFCE35564350}"/>
          </ac:cxnSpMkLst>
        </pc:cxnChg>
        <pc:cxnChg chg="del">
          <ac:chgData name="alvina grosu" userId="bb1ab66e3c63a66d" providerId="LiveId" clId="{8B37AC43-A1CC-45E0-8ADB-7BA5A0190007}" dt="2017-09-22T10:50:43.964" v="1357"/>
          <ac:cxnSpMkLst>
            <pc:docMk/>
            <pc:sldMk cId="660013542" sldId="308"/>
            <ac:cxnSpMk id="16" creationId="{00000000-0000-0000-0000-000000000000}"/>
          </ac:cxnSpMkLst>
        </pc:cxnChg>
        <pc:cxnChg chg="add">
          <ac:chgData name="alvina grosu" userId="bb1ab66e3c63a66d" providerId="LiveId" clId="{8B37AC43-A1CC-45E0-8ADB-7BA5A0190007}" dt="2017-09-22T10:51:22.542" v="1369" actId="26606"/>
          <ac:cxnSpMkLst>
            <pc:docMk/>
            <pc:sldMk cId="660013542" sldId="308"/>
            <ac:cxnSpMk id="17" creationId="{3BBC7667-C352-4842-9AFD-E5C16AD002F4}"/>
          </ac:cxnSpMkLst>
        </pc:cxnChg>
        <pc:cxnChg chg="del">
          <ac:chgData name="alvina grosu" userId="bb1ab66e3c63a66d" providerId="LiveId" clId="{8B37AC43-A1CC-45E0-8ADB-7BA5A0190007}" dt="2017-09-22T10:50:43.964" v="1357"/>
          <ac:cxnSpMkLst>
            <pc:docMk/>
            <pc:sldMk cId="660013542" sldId="308"/>
            <ac:cxnSpMk id="24" creationId="{00000000-0000-0000-0000-000000000000}"/>
          </ac:cxnSpMkLst>
        </pc:cxnChg>
        <pc:cxnChg chg="add">
          <ac:chgData name="alvina grosu" userId="bb1ab66e3c63a66d" providerId="LiveId" clId="{8B37AC43-A1CC-45E0-8ADB-7BA5A0190007}" dt="2017-09-22T10:51:22.542" v="1369" actId="26606"/>
          <ac:cxnSpMkLst>
            <pc:docMk/>
            <pc:sldMk cId="660013542" sldId="308"/>
            <ac:cxnSpMk id="25" creationId="{C9A60B9D-8DAC-4DA9-88DE-9911621A2B96}"/>
          </ac:cxnSpMkLst>
        </pc:cxnChg>
        <pc:cxnChg chg="del">
          <ac:chgData name="alvina grosu" userId="bb1ab66e3c63a66d" providerId="LiveId" clId="{8B37AC43-A1CC-45E0-8ADB-7BA5A0190007}" dt="2017-09-22T10:50:43.964" v="1357"/>
          <ac:cxnSpMkLst>
            <pc:docMk/>
            <pc:sldMk cId="660013542" sldId="308"/>
            <ac:cxnSpMk id="26" creationId="{00000000-0000-0000-0000-000000000000}"/>
          </ac:cxnSpMkLst>
        </pc:cxnChg>
        <pc:cxnChg chg="add">
          <ac:chgData name="alvina grosu" userId="bb1ab66e3c63a66d" providerId="LiveId" clId="{8B37AC43-A1CC-45E0-8ADB-7BA5A0190007}" dt="2017-09-22T10:51:22.542" v="1369" actId="26606"/>
          <ac:cxnSpMkLst>
            <pc:docMk/>
            <pc:sldMk cId="660013542" sldId="308"/>
            <ac:cxnSpMk id="27" creationId="{0F2BAA51-3181-4303-929A-FCD9C33F8900}"/>
          </ac:cxnSpMkLst>
        </pc:cxnChg>
      </pc:sldChg>
      <pc:sldChg chg="addSp delSp modSp add">
        <pc:chgData name="alvina grosu" userId="bb1ab66e3c63a66d" providerId="LiveId" clId="{8B37AC43-A1CC-45E0-8ADB-7BA5A0190007}" dt="2017-09-22T11:16:56.680" v="1558" actId="26606"/>
        <pc:sldMkLst>
          <pc:docMk/>
          <pc:sldMk cId="565056930" sldId="309"/>
        </pc:sldMkLst>
        <pc:spChg chg="mod">
          <ac:chgData name="alvina grosu" userId="bb1ab66e3c63a66d" providerId="LiveId" clId="{8B37AC43-A1CC-45E0-8ADB-7BA5A0190007}" dt="2017-09-22T11:16:56.680" v="1558" actId="26606"/>
          <ac:spMkLst>
            <pc:docMk/>
            <pc:sldMk cId="565056930" sldId="309"/>
            <ac:spMk id="2" creationId="{B31193B0-4CD3-4810-BCC5-FC79D2A34FE0}"/>
          </ac:spMkLst>
        </pc:spChg>
        <pc:spChg chg="add del mod">
          <ac:chgData name="alvina grosu" userId="bb1ab66e3c63a66d" providerId="LiveId" clId="{8B37AC43-A1CC-45E0-8ADB-7BA5A0190007}" dt="2017-09-22T11:16:56.680" v="1558" actId="26606"/>
          <ac:spMkLst>
            <pc:docMk/>
            <pc:sldMk cId="565056930" sldId="309"/>
            <ac:spMk id="3" creationId="{2166BAE2-6A77-417E-9A4A-B97887C5F141}"/>
          </ac:spMkLst>
        </pc:spChg>
        <pc:spChg chg="add del">
          <ac:chgData name="alvina grosu" userId="bb1ab66e3c63a66d" providerId="LiveId" clId="{8B37AC43-A1CC-45E0-8ADB-7BA5A0190007}" dt="2017-09-22T11:16:56.680" v="1558" actId="26606"/>
          <ac:spMkLst>
            <pc:docMk/>
            <pc:sldMk cId="565056930" sldId="309"/>
            <ac:spMk id="8" creationId="{29C51009-A09A-4689-8E6C-F8FC99E6A840}"/>
          </ac:spMkLst>
        </pc:spChg>
        <pc:spChg chg="add del">
          <ac:chgData name="alvina grosu" userId="bb1ab66e3c63a66d" providerId="LiveId" clId="{8B37AC43-A1CC-45E0-8ADB-7BA5A0190007}" dt="2017-09-22T11:16:56.680" v="1558" actId="26606"/>
          <ac:spMkLst>
            <pc:docMk/>
            <pc:sldMk cId="565056930" sldId="309"/>
            <ac:spMk id="17" creationId="{32D32A60-013B-47A8-8833-D2424080917B}"/>
          </ac:spMkLst>
        </pc:spChg>
        <pc:spChg chg="add del">
          <ac:chgData name="alvina grosu" userId="bb1ab66e3c63a66d" providerId="LiveId" clId="{8B37AC43-A1CC-45E0-8ADB-7BA5A0190007}" dt="2017-09-22T11:16:56.680" v="1558" actId="26606"/>
          <ac:spMkLst>
            <pc:docMk/>
            <pc:sldMk cId="565056930" sldId="309"/>
            <ac:spMk id="19" creationId="{AE27932B-B694-4C4C-90D7-A0333A7C5876}"/>
          </ac:spMkLst>
        </pc:spChg>
        <pc:spChg chg="add del">
          <ac:chgData name="alvina grosu" userId="bb1ab66e3c63a66d" providerId="LiveId" clId="{8B37AC43-A1CC-45E0-8ADB-7BA5A0190007}" dt="2017-09-22T11:16:56.680" v="1558" actId="26606"/>
          <ac:spMkLst>
            <pc:docMk/>
            <pc:sldMk cId="565056930" sldId="309"/>
            <ac:spMk id="27" creationId="{A9DA474E-6B91-4200-840F-0257B2358A75}"/>
          </ac:spMkLst>
        </pc:spChg>
        <pc:graphicFrameChg chg="add del">
          <ac:chgData name="alvina grosu" userId="bb1ab66e3c63a66d" providerId="LiveId" clId="{8B37AC43-A1CC-45E0-8ADB-7BA5A0190007}" dt="2017-09-22T11:16:56.680" v="1558" actId="26606"/>
          <ac:graphicFrameMkLst>
            <pc:docMk/>
            <pc:sldMk cId="565056930" sldId="309"/>
            <ac:graphicFrameMk id="12" creationId="{00000000-0000-0000-0000-000000000000}"/>
          </ac:graphicFrameMkLst>
        </pc:graphicFrameChg>
        <pc:picChg chg="add del mod">
          <ac:chgData name="alvina grosu" userId="bb1ab66e3c63a66d" providerId="LiveId" clId="{8B37AC43-A1CC-45E0-8ADB-7BA5A0190007}" dt="2017-09-22T11:16:56.680" v="1558" actId="26606"/>
          <ac:picMkLst>
            <pc:docMk/>
            <pc:sldMk cId="565056930" sldId="309"/>
            <ac:picMk id="21" creationId="{DF63C9AD-AE6E-4512-8171-91612E84CCFB}"/>
          </ac:picMkLst>
        </pc:picChg>
        <pc:cxnChg chg="add del">
          <ac:chgData name="alvina grosu" userId="bb1ab66e3c63a66d" providerId="LiveId" clId="{8B37AC43-A1CC-45E0-8ADB-7BA5A0190007}" dt="2017-09-22T11:16:56.680" v="1558" actId="26606"/>
          <ac:cxnSpMkLst>
            <pc:docMk/>
            <pc:sldMk cId="565056930" sldId="309"/>
            <ac:cxnSpMk id="10" creationId="{9EC65442-F244-409C-BF44-C5D6472E810A}"/>
          </ac:cxnSpMkLst>
        </pc:cxnChg>
        <pc:cxnChg chg="add del">
          <ac:chgData name="alvina grosu" userId="bb1ab66e3c63a66d" providerId="LiveId" clId="{8B37AC43-A1CC-45E0-8ADB-7BA5A0190007}" dt="2017-09-22T11:16:56.680" v="1558" actId="26606"/>
          <ac:cxnSpMkLst>
            <pc:docMk/>
            <pc:sldMk cId="565056930" sldId="309"/>
            <ac:cxnSpMk id="23" creationId="{FE1A49CE-B63D-457A-A180-1C883E1A63D2}"/>
          </ac:cxnSpMkLst>
        </pc:cxnChg>
        <pc:cxnChg chg="add del">
          <ac:chgData name="alvina grosu" userId="bb1ab66e3c63a66d" providerId="LiveId" clId="{8B37AC43-A1CC-45E0-8ADB-7BA5A0190007}" dt="2017-09-22T11:16:56.680" v="1558" actId="26606"/>
          <ac:cxnSpMkLst>
            <pc:docMk/>
            <pc:sldMk cId="565056930" sldId="309"/>
            <ac:cxnSpMk id="25" creationId="{9EBB0476-5CF0-4F44-8D68-5D42D7AEE43A}"/>
          </ac:cxnSpMkLst>
        </pc:cxnChg>
      </pc:sldChg>
      <pc:sldChg chg="addSp delSp modSp add">
        <pc:chgData name="alvina grosu" userId="bb1ab66e3c63a66d" providerId="LiveId" clId="{8B37AC43-A1CC-45E0-8ADB-7BA5A0190007}" dt="2017-09-22T11:05:28.030" v="1377" actId="27614"/>
        <pc:sldMkLst>
          <pc:docMk/>
          <pc:sldMk cId="1992945007" sldId="310"/>
        </pc:sldMkLst>
        <pc:spChg chg="add">
          <ac:chgData name="alvina grosu" userId="bb1ab66e3c63a66d" providerId="LiveId" clId="{8B37AC43-A1CC-45E0-8ADB-7BA5A0190007}" dt="2017-09-22T11:03:44.232" v="1376" actId="26606"/>
          <ac:spMkLst>
            <pc:docMk/>
            <pc:sldMk cId="1992945007" sldId="310"/>
            <ac:spMk id="75" creationId="{32D32A60-013B-47A8-8833-D2424080917B}"/>
          </ac:spMkLst>
        </pc:spChg>
        <pc:spChg chg="add">
          <ac:chgData name="alvina grosu" userId="bb1ab66e3c63a66d" providerId="LiveId" clId="{8B37AC43-A1CC-45E0-8ADB-7BA5A0190007}" dt="2017-09-22T11:03:44.232" v="1376" actId="26606"/>
          <ac:spMkLst>
            <pc:docMk/>
            <pc:sldMk cId="1992945007" sldId="310"/>
            <ac:spMk id="77" creationId="{AE27932B-B694-4C4C-90D7-A0333A7C5876}"/>
          </ac:spMkLst>
        </pc:spChg>
        <pc:spChg chg="add">
          <ac:chgData name="alvina grosu" userId="bb1ab66e3c63a66d" providerId="LiveId" clId="{8B37AC43-A1CC-45E0-8ADB-7BA5A0190007}" dt="2017-09-22T11:03:44.232" v="1376" actId="26606"/>
          <ac:spMkLst>
            <pc:docMk/>
            <pc:sldMk cId="1992945007" sldId="310"/>
            <ac:spMk id="85" creationId="{A9DA474E-6B91-4200-840F-0257B2358A75}"/>
          </ac:spMkLst>
        </pc:spChg>
        <pc:spChg chg="mod">
          <ac:chgData name="alvina grosu" userId="bb1ab66e3c63a66d" providerId="LiveId" clId="{8B37AC43-A1CC-45E0-8ADB-7BA5A0190007}" dt="2017-09-22T11:03:44.232" v="1376" actId="26606"/>
          <ac:spMkLst>
            <pc:docMk/>
            <pc:sldMk cId="1992945007" sldId="310"/>
            <ac:spMk id="31746" creationId="{00000000-0000-0000-0000-000000000000}"/>
          </ac:spMkLst>
        </pc:spChg>
        <pc:spChg chg="mod">
          <ac:chgData name="alvina grosu" userId="bb1ab66e3c63a66d" providerId="LiveId" clId="{8B37AC43-A1CC-45E0-8ADB-7BA5A0190007}" dt="2017-09-22T11:03:44.232" v="1376" actId="26606"/>
          <ac:spMkLst>
            <pc:docMk/>
            <pc:sldMk cId="1992945007" sldId="310"/>
            <ac:spMk id="31748" creationId="{00000000-0000-0000-0000-000000000000}"/>
          </ac:spMkLst>
        </pc:spChg>
        <pc:spChg chg="del mod">
          <ac:chgData name="alvina grosu" userId="bb1ab66e3c63a66d" providerId="LiveId" clId="{8B37AC43-A1CC-45E0-8ADB-7BA5A0190007}" dt="2017-09-22T11:03:44.232" v="1376" actId="26606"/>
          <ac:spMkLst>
            <pc:docMk/>
            <pc:sldMk cId="1992945007" sldId="310"/>
            <ac:spMk id="31751" creationId="{00000000-0000-0000-0000-000000000000}"/>
          </ac:spMkLst>
        </pc:spChg>
        <pc:graphicFrameChg chg="add">
          <ac:chgData name="alvina grosu" userId="bb1ab66e3c63a66d" providerId="LiveId" clId="{8B37AC43-A1CC-45E0-8ADB-7BA5A0190007}" dt="2017-09-22T11:03:44.232" v="1376" actId="26606"/>
          <ac:graphicFrameMkLst>
            <pc:docMk/>
            <pc:sldMk cId="1992945007" sldId="310"/>
            <ac:graphicFrameMk id="31750" creationId="{00000000-0000-0000-0000-000000000000}"/>
          </ac:graphicFrameMkLst>
        </pc:graphicFrameChg>
        <pc:picChg chg="add mod">
          <ac:chgData name="alvina grosu" userId="bb1ab66e3c63a66d" providerId="LiveId" clId="{8B37AC43-A1CC-45E0-8ADB-7BA5A0190007}" dt="2017-09-22T11:05:28.030" v="1377" actId="27614"/>
          <ac:picMkLst>
            <pc:docMk/>
            <pc:sldMk cId="1992945007" sldId="310"/>
            <ac:picMk id="79" creationId="{DF63C9AD-AE6E-4512-8171-91612E84CCFB}"/>
          </ac:picMkLst>
        </pc:picChg>
        <pc:cxnChg chg="add">
          <ac:chgData name="alvina grosu" userId="bb1ab66e3c63a66d" providerId="LiveId" clId="{8B37AC43-A1CC-45E0-8ADB-7BA5A0190007}" dt="2017-09-22T11:03:44.232" v="1376" actId="26606"/>
          <ac:cxnSpMkLst>
            <pc:docMk/>
            <pc:sldMk cId="1992945007" sldId="310"/>
            <ac:cxnSpMk id="81" creationId="{FE1A49CE-B63D-457A-A180-1C883E1A63D2}"/>
          </ac:cxnSpMkLst>
        </pc:cxnChg>
        <pc:cxnChg chg="add">
          <ac:chgData name="alvina grosu" userId="bb1ab66e3c63a66d" providerId="LiveId" clId="{8B37AC43-A1CC-45E0-8ADB-7BA5A0190007}" dt="2017-09-22T11:03:44.232" v="1376" actId="26606"/>
          <ac:cxnSpMkLst>
            <pc:docMk/>
            <pc:sldMk cId="1992945007" sldId="310"/>
            <ac:cxnSpMk id="83" creationId="{9EBB0476-5CF0-4F44-8D68-5D42D7AEE43A}"/>
          </ac:cxnSpMkLst>
        </pc:cxnChg>
      </pc:sldChg>
      <pc:sldChg chg="addSp delSp modSp add">
        <pc:chgData name="alvina grosu" userId="bb1ab66e3c63a66d" providerId="LiveId" clId="{8B37AC43-A1CC-45E0-8ADB-7BA5A0190007}" dt="2017-09-22T11:06:01.827" v="1379" actId="26606"/>
        <pc:sldMkLst>
          <pc:docMk/>
          <pc:sldMk cId="2591402539" sldId="311"/>
        </pc:sldMkLst>
        <pc:spChg chg="mod">
          <ac:chgData name="alvina grosu" userId="bb1ab66e3c63a66d" providerId="LiveId" clId="{8B37AC43-A1CC-45E0-8ADB-7BA5A0190007}" dt="2017-09-22T11:06:01.827" v="1379" actId="26606"/>
          <ac:spMkLst>
            <pc:docMk/>
            <pc:sldMk cId="2591402539" sldId="311"/>
            <ac:spMk id="30722" creationId="{00000000-0000-0000-0000-000000000000}"/>
          </ac:spMkLst>
        </pc:spChg>
        <pc:spChg chg="mod">
          <ac:chgData name="alvina grosu" userId="bb1ab66e3c63a66d" providerId="LiveId" clId="{8B37AC43-A1CC-45E0-8ADB-7BA5A0190007}" dt="2017-09-22T11:06:01.827" v="1379" actId="26606"/>
          <ac:spMkLst>
            <pc:docMk/>
            <pc:sldMk cId="2591402539" sldId="311"/>
            <ac:spMk id="30724" creationId="{00000000-0000-0000-0000-000000000000}"/>
          </ac:spMkLst>
        </pc:spChg>
        <pc:spChg chg="del mod">
          <ac:chgData name="alvina grosu" userId="bb1ab66e3c63a66d" providerId="LiveId" clId="{8B37AC43-A1CC-45E0-8ADB-7BA5A0190007}" dt="2017-09-22T11:06:01.827" v="1379" actId="26606"/>
          <ac:spMkLst>
            <pc:docMk/>
            <pc:sldMk cId="2591402539" sldId="311"/>
            <ac:spMk id="30727" creationId="{00000000-0000-0000-0000-000000000000}"/>
          </ac:spMkLst>
        </pc:spChg>
        <pc:graphicFrameChg chg="add">
          <ac:chgData name="alvina grosu" userId="bb1ab66e3c63a66d" providerId="LiveId" clId="{8B37AC43-A1CC-45E0-8ADB-7BA5A0190007}" dt="2017-09-22T11:06:01.827" v="1379" actId="26606"/>
          <ac:graphicFrameMkLst>
            <pc:docMk/>
            <pc:sldMk cId="2591402539" sldId="311"/>
            <ac:graphicFrameMk id="30726" creationId="{00000000-0000-0000-0000-000000000000}"/>
          </ac:graphicFrameMkLst>
        </pc:graphicFrameChg>
      </pc:sldChg>
      <pc:sldChg chg="add">
        <pc:chgData name="alvina grosu" userId="bb1ab66e3c63a66d" providerId="LiveId" clId="{8B37AC43-A1CC-45E0-8ADB-7BA5A0190007}" dt="2017-09-22T11:05:37.080" v="1378"/>
        <pc:sldMkLst>
          <pc:docMk/>
          <pc:sldMk cId="1380321084" sldId="312"/>
        </pc:sldMkLst>
      </pc:sldChg>
      <pc:sldChg chg="modSp add">
        <pc:chgData name="alvina grosu" userId="bb1ab66e3c63a66d" providerId="LiveId" clId="{8B37AC43-A1CC-45E0-8ADB-7BA5A0190007}" dt="2017-09-22T11:06:42.593" v="1380" actId="255"/>
        <pc:sldMkLst>
          <pc:docMk/>
          <pc:sldMk cId="303954355" sldId="313"/>
        </pc:sldMkLst>
        <pc:spChg chg="mod">
          <ac:chgData name="alvina grosu" userId="bb1ab66e3c63a66d" providerId="LiveId" clId="{8B37AC43-A1CC-45E0-8ADB-7BA5A0190007}" dt="2017-09-22T11:06:42.593" v="1380" actId="255"/>
          <ac:spMkLst>
            <pc:docMk/>
            <pc:sldMk cId="303954355" sldId="313"/>
            <ac:spMk id="33795" creationId="{00000000-0000-0000-0000-000000000000}"/>
          </ac:spMkLst>
        </pc:spChg>
      </pc:sldChg>
      <pc:sldChg chg="add">
        <pc:chgData name="alvina grosu" userId="bb1ab66e3c63a66d" providerId="LiveId" clId="{8B37AC43-A1CC-45E0-8ADB-7BA5A0190007}" dt="2017-09-22T11:05:37.080" v="1378"/>
        <pc:sldMkLst>
          <pc:docMk/>
          <pc:sldMk cId="4188871839" sldId="314"/>
        </pc:sldMkLst>
      </pc:sldChg>
      <pc:sldChg chg="add">
        <pc:chgData name="alvina grosu" userId="bb1ab66e3c63a66d" providerId="LiveId" clId="{8B37AC43-A1CC-45E0-8ADB-7BA5A0190007}" dt="2017-09-22T11:05:37.080" v="1378"/>
        <pc:sldMkLst>
          <pc:docMk/>
          <pc:sldMk cId="1644025870" sldId="315"/>
        </pc:sldMkLst>
      </pc:sldChg>
      <pc:sldChg chg="addSp delSp modSp add">
        <pc:chgData name="alvina grosu" userId="bb1ab66e3c63a66d" providerId="LiveId" clId="{8B37AC43-A1CC-45E0-8ADB-7BA5A0190007}" dt="2017-09-22T11:26:24.066" v="1604"/>
        <pc:sldMkLst>
          <pc:docMk/>
          <pc:sldMk cId="267655994" sldId="316"/>
        </pc:sldMkLst>
        <pc:spChg chg="mod">
          <ac:chgData name="alvina grosu" userId="bb1ab66e3c63a66d" providerId="LiveId" clId="{8B37AC43-A1CC-45E0-8ADB-7BA5A0190007}" dt="2017-09-22T11:26:11.590" v="1589" actId="26606"/>
          <ac:spMkLst>
            <pc:docMk/>
            <pc:sldMk cId="267655994" sldId="316"/>
            <ac:spMk id="2" creationId="{9866EF70-FFDC-42F1-9FE2-757A53215071}"/>
          </ac:spMkLst>
        </pc:spChg>
        <pc:spChg chg="add del">
          <ac:chgData name="alvina grosu" userId="bb1ab66e3c63a66d" providerId="LiveId" clId="{8B37AC43-A1CC-45E0-8ADB-7BA5A0190007}" dt="2017-09-22T11:26:11.544" v="1588" actId="26606"/>
          <ac:spMkLst>
            <pc:docMk/>
            <pc:sldMk cId="267655994" sldId="316"/>
            <ac:spMk id="10" creationId="{482E7304-2AC2-4A5C-924D-A6AC3FFC5EAC}"/>
          </ac:spMkLst>
        </pc:spChg>
        <pc:spChg chg="add del">
          <ac:chgData name="alvina grosu" userId="bb1ab66e3c63a66d" providerId="LiveId" clId="{8B37AC43-A1CC-45E0-8ADB-7BA5A0190007}" dt="2017-09-22T11:26:11.544" v="1588" actId="26606"/>
          <ac:spMkLst>
            <pc:docMk/>
            <pc:sldMk cId="267655994" sldId="316"/>
            <ac:spMk id="12" creationId="{A3C183B1-1D4B-4E3D-A02E-A426E3BFA016}"/>
          </ac:spMkLst>
        </pc:spChg>
        <pc:spChg chg="add">
          <ac:chgData name="alvina grosu" userId="bb1ab66e3c63a66d" providerId="LiveId" clId="{8B37AC43-A1CC-45E0-8ADB-7BA5A0190007}" dt="2017-09-22T11:26:11.590" v="1589" actId="26606"/>
          <ac:spMkLst>
            <pc:docMk/>
            <pc:sldMk cId="267655994" sldId="316"/>
            <ac:spMk id="17" creationId="{32D32A60-013B-47A8-8833-D2424080917B}"/>
          </ac:spMkLst>
        </pc:spChg>
        <pc:spChg chg="add">
          <ac:chgData name="alvina grosu" userId="bb1ab66e3c63a66d" providerId="LiveId" clId="{8B37AC43-A1CC-45E0-8ADB-7BA5A0190007}" dt="2017-09-22T11:26:11.590" v="1589" actId="26606"/>
          <ac:spMkLst>
            <pc:docMk/>
            <pc:sldMk cId="267655994" sldId="316"/>
            <ac:spMk id="19" creationId="{AE27932B-B694-4C4C-90D7-A0333A7C5876}"/>
          </ac:spMkLst>
        </pc:spChg>
        <pc:spChg chg="add">
          <ac:chgData name="alvina grosu" userId="bb1ab66e3c63a66d" providerId="LiveId" clId="{8B37AC43-A1CC-45E0-8ADB-7BA5A0190007}" dt="2017-09-22T11:26:11.590" v="1589" actId="26606"/>
          <ac:spMkLst>
            <pc:docMk/>
            <pc:sldMk cId="267655994" sldId="316"/>
            <ac:spMk id="20" creationId="{A9DA474E-6B91-4200-840F-0257B2358A75}"/>
          </ac:spMkLst>
        </pc:spChg>
        <pc:spChg chg="add del mod">
          <ac:chgData name="alvina grosu" userId="bb1ab66e3c63a66d" providerId="LiveId" clId="{8B37AC43-A1CC-45E0-8ADB-7BA5A0190007}" dt="2017-09-22T11:26:11.590" v="1589" actId="26606"/>
          <ac:spMkLst>
            <pc:docMk/>
            <pc:sldMk cId="267655994" sldId="316"/>
            <ac:spMk id="23" creationId="{047B4CE5-FEEB-470B-88DF-7F6691F70A9C}"/>
          </ac:spMkLst>
        </pc:spChg>
        <pc:graphicFrameChg chg="add del">
          <ac:chgData name="alvina grosu" userId="bb1ab66e3c63a66d" providerId="LiveId" clId="{8B37AC43-A1CC-45E0-8ADB-7BA5A0190007}" dt="2017-09-22T11:26:11.544" v="1588" actId="26606"/>
          <ac:graphicFrameMkLst>
            <pc:docMk/>
            <pc:sldMk cId="267655994" sldId="316"/>
            <ac:graphicFrameMk id="5" creationId="{00000000-0000-0000-0000-000000000000}"/>
          </ac:graphicFrameMkLst>
        </pc:graphicFrameChg>
        <pc:graphicFrameChg chg="add mod">
          <ac:chgData name="alvina grosu" userId="bb1ab66e3c63a66d" providerId="LiveId" clId="{8B37AC43-A1CC-45E0-8ADB-7BA5A0190007}" dt="2017-09-22T11:26:24.066" v="1604"/>
          <ac:graphicFrameMkLst>
            <pc:docMk/>
            <pc:sldMk cId="267655994" sldId="316"/>
            <ac:graphicFrameMk id="22" creationId="{00000000-0000-0000-0000-000000000000}"/>
          </ac:graphicFrameMkLst>
        </pc:graphicFrameChg>
        <pc:picChg chg="add">
          <ac:chgData name="alvina grosu" userId="bb1ab66e3c63a66d" providerId="LiveId" clId="{8B37AC43-A1CC-45E0-8ADB-7BA5A0190007}" dt="2017-09-22T11:26:11.590" v="1589" actId="26606"/>
          <ac:picMkLst>
            <pc:docMk/>
            <pc:sldMk cId="267655994" sldId="316"/>
            <ac:picMk id="21" creationId="{DF63C9AD-AE6E-4512-8171-91612E84CCFB}"/>
          </ac:picMkLst>
        </pc:picChg>
        <pc:cxnChg chg="add del">
          <ac:chgData name="alvina grosu" userId="bb1ab66e3c63a66d" providerId="LiveId" clId="{8B37AC43-A1CC-45E0-8ADB-7BA5A0190007}" dt="2017-09-22T11:26:11.544" v="1588" actId="26606"/>
          <ac:cxnSpMkLst>
            <pc:docMk/>
            <pc:sldMk cId="267655994" sldId="316"/>
            <ac:cxnSpMk id="14" creationId="{D259FEF2-F6A5-442F-BA10-4E39EECD0ABE}"/>
          </ac:cxnSpMkLst>
        </pc:cxnChg>
        <pc:cxnChg chg="add">
          <ac:chgData name="alvina grosu" userId="bb1ab66e3c63a66d" providerId="LiveId" clId="{8B37AC43-A1CC-45E0-8ADB-7BA5A0190007}" dt="2017-09-22T11:26:11.590" v="1589" actId="26606"/>
          <ac:cxnSpMkLst>
            <pc:docMk/>
            <pc:sldMk cId="267655994" sldId="316"/>
            <ac:cxnSpMk id="16" creationId="{FE1A49CE-B63D-457A-A180-1C883E1A63D2}"/>
          </ac:cxnSpMkLst>
        </pc:cxnChg>
        <pc:cxnChg chg="add">
          <ac:chgData name="alvina grosu" userId="bb1ab66e3c63a66d" providerId="LiveId" clId="{8B37AC43-A1CC-45E0-8ADB-7BA5A0190007}" dt="2017-09-22T11:26:11.590" v="1589" actId="26606"/>
          <ac:cxnSpMkLst>
            <pc:docMk/>
            <pc:sldMk cId="267655994" sldId="316"/>
            <ac:cxnSpMk id="18" creationId="{9EBB0476-5CF0-4F44-8D68-5D42D7AEE43A}"/>
          </ac:cxnSpMkLst>
        </pc:cxnChg>
      </pc:sldChg>
      <pc:sldChg chg="add">
        <pc:chgData name="alvina grosu" userId="bb1ab66e3c63a66d" providerId="LiveId" clId="{8B37AC43-A1CC-45E0-8ADB-7BA5A0190007}" dt="2017-09-22T11:27:42.741" v="1616"/>
        <pc:sldMkLst>
          <pc:docMk/>
          <pc:sldMk cId="448551533" sldId="317"/>
        </pc:sldMkLst>
      </pc:sldChg>
      <pc:sldChg chg="add">
        <pc:chgData name="alvina grosu" userId="bb1ab66e3c63a66d" providerId="LiveId" clId="{8B37AC43-A1CC-45E0-8ADB-7BA5A0190007}" dt="2017-09-22T11:32:41.844" v="1638"/>
        <pc:sldMkLst>
          <pc:docMk/>
          <pc:sldMk cId="4175669733" sldId="318"/>
        </pc:sldMkLst>
      </pc:sldChg>
      <pc:sldChg chg="add">
        <pc:chgData name="alvina grosu" userId="bb1ab66e3c63a66d" providerId="LiveId" clId="{8B37AC43-A1CC-45E0-8ADB-7BA5A0190007}" dt="2017-09-22T11:32:41.844" v="1638"/>
        <pc:sldMkLst>
          <pc:docMk/>
          <pc:sldMk cId="3663876732" sldId="319"/>
        </pc:sldMkLst>
      </pc:sldChg>
      <pc:sldChg chg="add">
        <pc:chgData name="alvina grosu" userId="bb1ab66e3c63a66d" providerId="LiveId" clId="{8B37AC43-A1CC-45E0-8ADB-7BA5A0190007}" dt="2017-09-22T11:34:42.940" v="1640"/>
        <pc:sldMkLst>
          <pc:docMk/>
          <pc:sldMk cId="88722418" sldId="320"/>
        </pc:sldMkLst>
      </pc:sldChg>
      <pc:sldChg chg="add">
        <pc:chgData name="alvina grosu" userId="bb1ab66e3c63a66d" providerId="LiveId" clId="{8B37AC43-A1CC-45E0-8ADB-7BA5A0190007}" dt="2017-09-22T11:36:55.277" v="1641"/>
        <pc:sldMkLst>
          <pc:docMk/>
          <pc:sldMk cId="1031020894" sldId="321"/>
        </pc:sldMkLst>
      </pc:sldChg>
      <pc:sldChg chg="addSp delSp modSp add mod setClrOvrMap delDesignElem">
        <pc:chgData name="alvina grosu" userId="bb1ab66e3c63a66d" providerId="LiveId" clId="{8B37AC43-A1CC-45E0-8ADB-7BA5A0190007}" dt="2017-09-22T11:38:53.385" v="1688" actId="27614"/>
        <pc:sldMkLst>
          <pc:docMk/>
          <pc:sldMk cId="3984710757" sldId="322"/>
        </pc:sldMkLst>
        <pc:spChg chg="mod">
          <ac:chgData name="alvina grosu" userId="bb1ab66e3c63a66d" providerId="LiveId" clId="{8B37AC43-A1CC-45E0-8ADB-7BA5A0190007}" dt="2017-09-22T11:38:40.791" v="1686" actId="26606"/>
          <ac:spMkLst>
            <pc:docMk/>
            <pc:sldMk cId="3984710757" sldId="322"/>
            <ac:spMk id="2" creationId="{00000000-0000-0000-0000-000000000000}"/>
          </ac:spMkLst>
        </pc:spChg>
        <pc:spChg chg="add del">
          <ac:chgData name="alvina grosu" userId="bb1ab66e3c63a66d" providerId="LiveId" clId="{8B37AC43-A1CC-45E0-8ADB-7BA5A0190007}" dt="2017-09-22T11:38:40.791" v="1686" actId="26606"/>
          <ac:spMkLst>
            <pc:docMk/>
            <pc:sldMk cId="3984710757" sldId="322"/>
            <ac:spMk id="7" creationId="{00000000-0000-0000-0000-000000000000}"/>
          </ac:spMkLst>
        </pc:spChg>
        <pc:spChg chg="del">
          <ac:chgData name="alvina grosu" userId="bb1ab66e3c63a66d" providerId="LiveId" clId="{8B37AC43-A1CC-45E0-8ADB-7BA5A0190007}" dt="2017-09-22T11:37:20.570" v="1643"/>
          <ac:spMkLst>
            <pc:docMk/>
            <pc:sldMk cId="3984710757" sldId="322"/>
            <ac:spMk id="8" creationId="{00000000-0000-0000-0000-000000000000}"/>
          </ac:spMkLst>
        </pc:spChg>
        <pc:spChg chg="add del">
          <ac:chgData name="alvina grosu" userId="bb1ab66e3c63a66d" providerId="LiveId" clId="{8B37AC43-A1CC-45E0-8ADB-7BA5A0190007}" dt="2017-09-22T11:38:40.791" v="1686" actId="26606"/>
          <ac:spMkLst>
            <pc:docMk/>
            <pc:sldMk cId="3984710757" sldId="322"/>
            <ac:spMk id="9" creationId="{23522FE7-5A29-4EF6-B1EF-2CA55748A772}"/>
          </ac:spMkLst>
        </pc:spChg>
        <pc:spChg chg="del">
          <ac:chgData name="alvina grosu" userId="bb1ab66e3c63a66d" providerId="LiveId" clId="{8B37AC43-A1CC-45E0-8ADB-7BA5A0190007}" dt="2017-09-22T11:37:20.570" v="1643"/>
          <ac:spMkLst>
            <pc:docMk/>
            <pc:sldMk cId="3984710757" sldId="322"/>
            <ac:spMk id="10" creationId="{00000000-0000-0000-0000-000000000000}"/>
          </ac:spMkLst>
        </pc:spChg>
        <pc:spChg chg="add del">
          <ac:chgData name="alvina grosu" userId="bb1ab66e3c63a66d" providerId="LiveId" clId="{8B37AC43-A1CC-45E0-8ADB-7BA5A0190007}" dt="2017-09-22T11:38:40.791" v="1686" actId="26606"/>
          <ac:spMkLst>
            <pc:docMk/>
            <pc:sldMk cId="3984710757" sldId="322"/>
            <ac:spMk id="17" creationId="{B5F9E98A-4FF4-43D6-9C48-6DF0E7F2D272}"/>
          </ac:spMkLst>
        </pc:spChg>
        <pc:spChg chg="del">
          <ac:chgData name="alvina grosu" userId="bb1ab66e3c63a66d" providerId="LiveId" clId="{8B37AC43-A1CC-45E0-8ADB-7BA5A0190007}" dt="2017-09-22T11:37:20.570" v="1643"/>
          <ac:spMkLst>
            <pc:docMk/>
            <pc:sldMk cId="3984710757" sldId="322"/>
            <ac:spMk id="18" creationId="{00000000-0000-0000-0000-000000000000}"/>
          </ac:spMkLst>
        </pc:spChg>
        <pc:spChg chg="add del">
          <ac:chgData name="alvina grosu" userId="bb1ab66e3c63a66d" providerId="LiveId" clId="{8B37AC43-A1CC-45E0-8ADB-7BA5A0190007}" dt="2017-09-22T11:38:40.791" v="1686" actId="26606"/>
          <ac:spMkLst>
            <pc:docMk/>
            <pc:sldMk cId="3984710757" sldId="322"/>
            <ac:spMk id="19" creationId="{D207A636-DC99-4588-80C4-9E069B97C3FD}"/>
          </ac:spMkLst>
        </pc:spChg>
        <pc:spChg chg="del">
          <ac:chgData name="alvina grosu" userId="bb1ab66e3c63a66d" providerId="LiveId" clId="{8B37AC43-A1CC-45E0-8ADB-7BA5A0190007}" dt="2017-09-22T11:37:20.570" v="1643"/>
          <ac:spMkLst>
            <pc:docMk/>
            <pc:sldMk cId="3984710757" sldId="322"/>
            <ac:spMk id="20" creationId="{00000000-0000-0000-0000-000000000000}"/>
          </ac:spMkLst>
        </pc:spChg>
        <pc:spChg chg="add">
          <ac:chgData name="alvina grosu" userId="bb1ab66e3c63a66d" providerId="LiveId" clId="{8B37AC43-A1CC-45E0-8ADB-7BA5A0190007}" dt="2017-09-22T11:38:40.791" v="1686" actId="26606"/>
          <ac:spMkLst>
            <pc:docMk/>
            <pc:sldMk cId="3984710757" sldId="322"/>
            <ac:spMk id="30" creationId="{00000000-0000-0000-0000-000000000000}"/>
          </ac:spMkLst>
        </pc:spChg>
        <pc:spChg chg="add">
          <ac:chgData name="alvina grosu" userId="bb1ab66e3c63a66d" providerId="LiveId" clId="{8B37AC43-A1CC-45E0-8ADB-7BA5A0190007}" dt="2017-09-22T11:38:40.791" v="1686" actId="26606"/>
          <ac:spMkLst>
            <pc:docMk/>
            <pc:sldMk cId="3984710757" sldId="322"/>
            <ac:spMk id="32" creationId="{23522FE7-5A29-4EF6-B1EF-2CA55748A772}"/>
          </ac:spMkLst>
        </pc:spChg>
        <pc:spChg chg="add">
          <ac:chgData name="alvina grosu" userId="bb1ab66e3c63a66d" providerId="LiveId" clId="{8B37AC43-A1CC-45E0-8ADB-7BA5A0190007}" dt="2017-09-22T11:38:40.791" v="1686" actId="26606"/>
          <ac:spMkLst>
            <pc:docMk/>
            <pc:sldMk cId="3984710757" sldId="322"/>
            <ac:spMk id="40" creationId="{B5F9E98A-4FF4-43D6-9C48-6DF0E7F2D272}"/>
          </ac:spMkLst>
        </pc:spChg>
        <pc:spChg chg="add">
          <ac:chgData name="alvina grosu" userId="bb1ab66e3c63a66d" providerId="LiveId" clId="{8B37AC43-A1CC-45E0-8ADB-7BA5A0190007}" dt="2017-09-22T11:38:40.791" v="1686" actId="26606"/>
          <ac:spMkLst>
            <pc:docMk/>
            <pc:sldMk cId="3984710757" sldId="322"/>
            <ac:spMk id="42" creationId="{D207A636-DC99-4588-80C4-9E069B97C3FD}"/>
          </ac:spMkLst>
        </pc:spChg>
        <pc:picChg chg="add del mod">
          <ac:chgData name="alvina grosu" userId="bb1ab66e3c63a66d" providerId="LiveId" clId="{8B37AC43-A1CC-45E0-8ADB-7BA5A0190007}" dt="2017-09-22T11:38:40.791" v="1686" actId="26606"/>
          <ac:picMkLst>
            <pc:docMk/>
            <pc:sldMk cId="3984710757" sldId="322"/>
            <ac:picMk id="11" creationId="{C2192E09-EBC7-416C-B887-DFF915D7F43D}"/>
          </ac:picMkLst>
        </pc:picChg>
        <pc:picChg chg="del">
          <ac:chgData name="alvina grosu" userId="bb1ab66e3c63a66d" providerId="LiveId" clId="{8B37AC43-A1CC-45E0-8ADB-7BA5A0190007}" dt="2017-09-22T11:37:20.570" v="1643"/>
          <ac:picMkLst>
            <pc:docMk/>
            <pc:sldMk cId="3984710757" sldId="322"/>
            <ac:picMk id="12" creationId="{00000000-0000-0000-0000-000000000000}"/>
          </ac:picMkLst>
        </pc:picChg>
        <pc:picChg chg="add del mod">
          <ac:chgData name="alvina grosu" userId="bb1ab66e3c63a66d" providerId="LiveId" clId="{8B37AC43-A1CC-45E0-8ADB-7BA5A0190007}" dt="2017-09-22T11:38:40.791" v="1686" actId="26606"/>
          <ac:picMkLst>
            <pc:docMk/>
            <pc:sldMk cId="3984710757" sldId="322"/>
            <ac:picMk id="21" creationId="{D4ED6A5F-3B06-48C5-850F-8045C4DF69AE}"/>
          </ac:picMkLst>
        </pc:picChg>
        <pc:picChg chg="del">
          <ac:chgData name="alvina grosu" userId="bb1ab66e3c63a66d" providerId="LiveId" clId="{8B37AC43-A1CC-45E0-8ADB-7BA5A0190007}" dt="2017-09-22T11:37:20.570" v="1643"/>
          <ac:picMkLst>
            <pc:docMk/>
            <pc:sldMk cId="3984710757" sldId="322"/>
            <ac:picMk id="22" creationId="{00000000-0000-0000-0000-000000000000}"/>
          </ac:picMkLst>
        </pc:picChg>
        <pc:picChg chg="add mod">
          <ac:chgData name="alvina grosu" userId="bb1ab66e3c63a66d" providerId="LiveId" clId="{8B37AC43-A1CC-45E0-8ADB-7BA5A0190007}" dt="2017-09-22T11:38:53.385" v="1688" actId="27614"/>
          <ac:picMkLst>
            <pc:docMk/>
            <pc:sldMk cId="3984710757" sldId="322"/>
            <ac:picMk id="34" creationId="{C2192E09-EBC7-416C-B887-DFF915D7F43D}"/>
          </ac:picMkLst>
        </pc:picChg>
        <pc:picChg chg="add mod">
          <ac:chgData name="alvina grosu" userId="bb1ab66e3c63a66d" providerId="LiveId" clId="{8B37AC43-A1CC-45E0-8ADB-7BA5A0190007}" dt="2017-09-22T11:38:53.385" v="1687" actId="27614"/>
          <ac:picMkLst>
            <pc:docMk/>
            <pc:sldMk cId="3984710757" sldId="322"/>
            <ac:picMk id="44" creationId="{D4ED6A5F-3B06-48C5-850F-8045C4DF69AE}"/>
          </ac:picMkLst>
        </pc:picChg>
        <pc:cxnChg chg="add del">
          <ac:chgData name="alvina grosu" userId="bb1ab66e3c63a66d" providerId="LiveId" clId="{8B37AC43-A1CC-45E0-8ADB-7BA5A0190007}" dt="2017-09-22T11:38:40.791" v="1686" actId="26606"/>
          <ac:cxnSpMkLst>
            <pc:docMk/>
            <pc:sldMk cId="3984710757" sldId="322"/>
            <ac:cxnSpMk id="13" creationId="{2924498D-E084-44BE-A196-CFCE35564350}"/>
          </ac:cxnSpMkLst>
        </pc:cxnChg>
        <pc:cxnChg chg="del">
          <ac:chgData name="alvina grosu" userId="bb1ab66e3c63a66d" providerId="LiveId" clId="{8B37AC43-A1CC-45E0-8ADB-7BA5A0190007}" dt="2017-09-22T11:37:20.570" v="1643"/>
          <ac:cxnSpMkLst>
            <pc:docMk/>
            <pc:sldMk cId="3984710757" sldId="322"/>
            <ac:cxnSpMk id="14" creationId="{00000000-0000-0000-0000-000000000000}"/>
          </ac:cxnSpMkLst>
        </pc:cxnChg>
        <pc:cxnChg chg="add del">
          <ac:chgData name="alvina grosu" userId="bb1ab66e3c63a66d" providerId="LiveId" clId="{8B37AC43-A1CC-45E0-8ADB-7BA5A0190007}" dt="2017-09-22T11:38:40.791" v="1686" actId="26606"/>
          <ac:cxnSpMkLst>
            <pc:docMk/>
            <pc:sldMk cId="3984710757" sldId="322"/>
            <ac:cxnSpMk id="15" creationId="{3BBC7667-C352-4842-9AFD-E5C16AD002F4}"/>
          </ac:cxnSpMkLst>
        </pc:cxnChg>
        <pc:cxnChg chg="del">
          <ac:chgData name="alvina grosu" userId="bb1ab66e3c63a66d" providerId="LiveId" clId="{8B37AC43-A1CC-45E0-8ADB-7BA5A0190007}" dt="2017-09-22T11:37:20.570" v="1643"/>
          <ac:cxnSpMkLst>
            <pc:docMk/>
            <pc:sldMk cId="3984710757" sldId="322"/>
            <ac:cxnSpMk id="16" creationId="{00000000-0000-0000-0000-000000000000}"/>
          </ac:cxnSpMkLst>
        </pc:cxnChg>
        <pc:cxnChg chg="add del">
          <ac:chgData name="alvina grosu" userId="bb1ab66e3c63a66d" providerId="LiveId" clId="{8B37AC43-A1CC-45E0-8ADB-7BA5A0190007}" dt="2017-09-22T11:38:40.791" v="1686" actId="26606"/>
          <ac:cxnSpMkLst>
            <pc:docMk/>
            <pc:sldMk cId="3984710757" sldId="322"/>
            <ac:cxnSpMk id="23" creationId="{C9A60B9D-8DAC-4DA9-88DE-9911621A2B96}"/>
          </ac:cxnSpMkLst>
        </pc:cxnChg>
        <pc:cxnChg chg="del">
          <ac:chgData name="alvina grosu" userId="bb1ab66e3c63a66d" providerId="LiveId" clId="{8B37AC43-A1CC-45E0-8ADB-7BA5A0190007}" dt="2017-09-22T11:37:20.570" v="1643"/>
          <ac:cxnSpMkLst>
            <pc:docMk/>
            <pc:sldMk cId="3984710757" sldId="322"/>
            <ac:cxnSpMk id="24" creationId="{00000000-0000-0000-0000-000000000000}"/>
          </ac:cxnSpMkLst>
        </pc:cxnChg>
        <pc:cxnChg chg="add del">
          <ac:chgData name="alvina grosu" userId="bb1ab66e3c63a66d" providerId="LiveId" clId="{8B37AC43-A1CC-45E0-8ADB-7BA5A0190007}" dt="2017-09-22T11:38:40.791" v="1686" actId="26606"/>
          <ac:cxnSpMkLst>
            <pc:docMk/>
            <pc:sldMk cId="3984710757" sldId="322"/>
            <ac:cxnSpMk id="25" creationId="{0F2BAA51-3181-4303-929A-FCD9C33F8900}"/>
          </ac:cxnSpMkLst>
        </pc:cxnChg>
        <pc:cxnChg chg="del">
          <ac:chgData name="alvina grosu" userId="bb1ab66e3c63a66d" providerId="LiveId" clId="{8B37AC43-A1CC-45E0-8ADB-7BA5A0190007}" dt="2017-09-22T11:37:20.570" v="1643"/>
          <ac:cxnSpMkLst>
            <pc:docMk/>
            <pc:sldMk cId="3984710757" sldId="322"/>
            <ac:cxnSpMk id="26" creationId="{00000000-0000-0000-0000-000000000000}"/>
          </ac:cxnSpMkLst>
        </pc:cxnChg>
        <pc:cxnChg chg="add">
          <ac:chgData name="alvina grosu" userId="bb1ab66e3c63a66d" providerId="LiveId" clId="{8B37AC43-A1CC-45E0-8ADB-7BA5A0190007}" dt="2017-09-22T11:38:40.791" v="1686" actId="26606"/>
          <ac:cxnSpMkLst>
            <pc:docMk/>
            <pc:sldMk cId="3984710757" sldId="322"/>
            <ac:cxnSpMk id="36" creationId="{2924498D-E084-44BE-A196-CFCE35564350}"/>
          </ac:cxnSpMkLst>
        </pc:cxnChg>
        <pc:cxnChg chg="add">
          <ac:chgData name="alvina grosu" userId="bb1ab66e3c63a66d" providerId="LiveId" clId="{8B37AC43-A1CC-45E0-8ADB-7BA5A0190007}" dt="2017-09-22T11:38:40.791" v="1686" actId="26606"/>
          <ac:cxnSpMkLst>
            <pc:docMk/>
            <pc:sldMk cId="3984710757" sldId="322"/>
            <ac:cxnSpMk id="38" creationId="{3BBC7667-C352-4842-9AFD-E5C16AD002F4}"/>
          </ac:cxnSpMkLst>
        </pc:cxnChg>
        <pc:cxnChg chg="add">
          <ac:chgData name="alvina grosu" userId="bb1ab66e3c63a66d" providerId="LiveId" clId="{8B37AC43-A1CC-45E0-8ADB-7BA5A0190007}" dt="2017-09-22T11:38:40.791" v="1686" actId="26606"/>
          <ac:cxnSpMkLst>
            <pc:docMk/>
            <pc:sldMk cId="3984710757" sldId="322"/>
            <ac:cxnSpMk id="46" creationId="{C9A60B9D-8DAC-4DA9-88DE-9911621A2B96}"/>
          </ac:cxnSpMkLst>
        </pc:cxnChg>
        <pc:cxnChg chg="add">
          <ac:chgData name="alvina grosu" userId="bb1ab66e3c63a66d" providerId="LiveId" clId="{8B37AC43-A1CC-45E0-8ADB-7BA5A0190007}" dt="2017-09-22T11:38:40.791" v="1686" actId="26606"/>
          <ac:cxnSpMkLst>
            <pc:docMk/>
            <pc:sldMk cId="3984710757" sldId="322"/>
            <ac:cxnSpMk id="48" creationId="{0F2BAA51-3181-4303-929A-FCD9C33F8900}"/>
          </ac:cxnSpMkLst>
        </pc:cxnChg>
      </pc:sldChg>
      <pc:sldChg chg="addSp delSp modSp add del mod setClrOvrMap delDesignElem">
        <pc:chgData name="alvina grosu" userId="bb1ab66e3c63a66d" providerId="LiveId" clId="{8B37AC43-A1CC-45E0-8ADB-7BA5A0190007}" dt="2017-09-22T11:39:07.572" v="1691" actId="2696"/>
        <pc:sldMkLst>
          <pc:docMk/>
          <pc:sldMk cId="896426662" sldId="323"/>
        </pc:sldMkLst>
        <pc:spChg chg="mod">
          <ac:chgData name="alvina grosu" userId="bb1ab66e3c63a66d" providerId="LiveId" clId="{8B37AC43-A1CC-45E0-8ADB-7BA5A0190007}" dt="2017-09-22T11:37:39.849" v="1649" actId="26606"/>
          <ac:spMkLst>
            <pc:docMk/>
            <pc:sldMk cId="896426662" sldId="323"/>
            <ac:spMk id="2" creationId="{00000000-0000-0000-0000-000000000000}"/>
          </ac:spMkLst>
        </pc:spChg>
        <pc:spChg chg="add">
          <ac:chgData name="alvina grosu" userId="bb1ab66e3c63a66d" providerId="LiveId" clId="{8B37AC43-A1CC-45E0-8ADB-7BA5A0190007}" dt="2017-09-22T11:37:39.849" v="1649" actId="26606"/>
          <ac:spMkLst>
            <pc:docMk/>
            <pc:sldMk cId="896426662" sldId="323"/>
            <ac:spMk id="7" creationId="{00000000-0000-0000-0000-000000000000}"/>
          </ac:spMkLst>
        </pc:spChg>
        <pc:spChg chg="del">
          <ac:chgData name="alvina grosu" userId="bb1ab66e3c63a66d" providerId="LiveId" clId="{8B37AC43-A1CC-45E0-8ADB-7BA5A0190007}" dt="2017-09-22T11:37:33.968" v="1648"/>
          <ac:spMkLst>
            <pc:docMk/>
            <pc:sldMk cId="896426662" sldId="323"/>
            <ac:spMk id="8" creationId="{00000000-0000-0000-0000-000000000000}"/>
          </ac:spMkLst>
        </pc:spChg>
        <pc:spChg chg="add">
          <ac:chgData name="alvina grosu" userId="bb1ab66e3c63a66d" providerId="LiveId" clId="{8B37AC43-A1CC-45E0-8ADB-7BA5A0190007}" dt="2017-09-22T11:37:39.849" v="1649" actId="26606"/>
          <ac:spMkLst>
            <pc:docMk/>
            <pc:sldMk cId="896426662" sldId="323"/>
            <ac:spMk id="9" creationId="{23522FE7-5A29-4EF6-B1EF-2CA55748A772}"/>
          </ac:spMkLst>
        </pc:spChg>
        <pc:spChg chg="del">
          <ac:chgData name="alvina grosu" userId="bb1ab66e3c63a66d" providerId="LiveId" clId="{8B37AC43-A1CC-45E0-8ADB-7BA5A0190007}" dt="2017-09-22T11:37:33.968" v="1648"/>
          <ac:spMkLst>
            <pc:docMk/>
            <pc:sldMk cId="896426662" sldId="323"/>
            <ac:spMk id="10" creationId="{00000000-0000-0000-0000-000000000000}"/>
          </ac:spMkLst>
        </pc:spChg>
        <pc:spChg chg="add">
          <ac:chgData name="alvina grosu" userId="bb1ab66e3c63a66d" providerId="LiveId" clId="{8B37AC43-A1CC-45E0-8ADB-7BA5A0190007}" dt="2017-09-22T11:37:39.849" v="1649" actId="26606"/>
          <ac:spMkLst>
            <pc:docMk/>
            <pc:sldMk cId="896426662" sldId="323"/>
            <ac:spMk id="17" creationId="{B5F9E98A-4FF4-43D6-9C48-6DF0E7F2D272}"/>
          </ac:spMkLst>
        </pc:spChg>
        <pc:spChg chg="del">
          <ac:chgData name="alvina grosu" userId="bb1ab66e3c63a66d" providerId="LiveId" clId="{8B37AC43-A1CC-45E0-8ADB-7BA5A0190007}" dt="2017-09-22T11:37:33.968" v="1648"/>
          <ac:spMkLst>
            <pc:docMk/>
            <pc:sldMk cId="896426662" sldId="323"/>
            <ac:spMk id="18" creationId="{00000000-0000-0000-0000-000000000000}"/>
          </ac:spMkLst>
        </pc:spChg>
        <pc:spChg chg="add">
          <ac:chgData name="alvina grosu" userId="bb1ab66e3c63a66d" providerId="LiveId" clId="{8B37AC43-A1CC-45E0-8ADB-7BA5A0190007}" dt="2017-09-22T11:37:39.849" v="1649" actId="26606"/>
          <ac:spMkLst>
            <pc:docMk/>
            <pc:sldMk cId="896426662" sldId="323"/>
            <ac:spMk id="19" creationId="{D207A636-DC99-4588-80C4-9E069B97C3FD}"/>
          </ac:spMkLst>
        </pc:spChg>
        <pc:spChg chg="del">
          <ac:chgData name="alvina grosu" userId="bb1ab66e3c63a66d" providerId="LiveId" clId="{8B37AC43-A1CC-45E0-8ADB-7BA5A0190007}" dt="2017-09-22T11:37:33.968" v="1648"/>
          <ac:spMkLst>
            <pc:docMk/>
            <pc:sldMk cId="896426662" sldId="323"/>
            <ac:spMk id="20" creationId="{00000000-0000-0000-0000-000000000000}"/>
          </ac:spMkLst>
        </pc:spChg>
        <pc:picChg chg="add mod">
          <ac:chgData name="alvina grosu" userId="bb1ab66e3c63a66d" providerId="LiveId" clId="{8B37AC43-A1CC-45E0-8ADB-7BA5A0190007}" dt="2017-09-22T11:37:42.528" v="1650" actId="27614"/>
          <ac:picMkLst>
            <pc:docMk/>
            <pc:sldMk cId="896426662" sldId="323"/>
            <ac:picMk id="11" creationId="{C2192E09-EBC7-416C-B887-DFF915D7F43D}"/>
          </ac:picMkLst>
        </pc:picChg>
        <pc:picChg chg="del">
          <ac:chgData name="alvina grosu" userId="bb1ab66e3c63a66d" providerId="LiveId" clId="{8B37AC43-A1CC-45E0-8ADB-7BA5A0190007}" dt="2017-09-22T11:37:33.968" v="1648"/>
          <ac:picMkLst>
            <pc:docMk/>
            <pc:sldMk cId="896426662" sldId="323"/>
            <ac:picMk id="12" creationId="{00000000-0000-0000-0000-000000000000}"/>
          </ac:picMkLst>
        </pc:picChg>
        <pc:picChg chg="add mod">
          <ac:chgData name="alvina grosu" userId="bb1ab66e3c63a66d" providerId="LiveId" clId="{8B37AC43-A1CC-45E0-8ADB-7BA5A0190007}" dt="2017-09-22T11:37:42.711" v="1651" actId="27614"/>
          <ac:picMkLst>
            <pc:docMk/>
            <pc:sldMk cId="896426662" sldId="323"/>
            <ac:picMk id="21" creationId="{D4ED6A5F-3B06-48C5-850F-8045C4DF69AE}"/>
          </ac:picMkLst>
        </pc:picChg>
        <pc:picChg chg="del">
          <ac:chgData name="alvina grosu" userId="bb1ab66e3c63a66d" providerId="LiveId" clId="{8B37AC43-A1CC-45E0-8ADB-7BA5A0190007}" dt="2017-09-22T11:37:33.968" v="1648"/>
          <ac:picMkLst>
            <pc:docMk/>
            <pc:sldMk cId="896426662" sldId="323"/>
            <ac:picMk id="22" creationId="{00000000-0000-0000-0000-000000000000}"/>
          </ac:picMkLst>
        </pc:picChg>
        <pc:cxnChg chg="add">
          <ac:chgData name="alvina grosu" userId="bb1ab66e3c63a66d" providerId="LiveId" clId="{8B37AC43-A1CC-45E0-8ADB-7BA5A0190007}" dt="2017-09-22T11:37:39.849" v="1649" actId="26606"/>
          <ac:cxnSpMkLst>
            <pc:docMk/>
            <pc:sldMk cId="896426662" sldId="323"/>
            <ac:cxnSpMk id="13" creationId="{2924498D-E084-44BE-A196-CFCE35564350}"/>
          </ac:cxnSpMkLst>
        </pc:cxnChg>
        <pc:cxnChg chg="del">
          <ac:chgData name="alvina grosu" userId="bb1ab66e3c63a66d" providerId="LiveId" clId="{8B37AC43-A1CC-45E0-8ADB-7BA5A0190007}" dt="2017-09-22T11:37:33.968" v="1648"/>
          <ac:cxnSpMkLst>
            <pc:docMk/>
            <pc:sldMk cId="896426662" sldId="323"/>
            <ac:cxnSpMk id="14" creationId="{00000000-0000-0000-0000-000000000000}"/>
          </ac:cxnSpMkLst>
        </pc:cxnChg>
        <pc:cxnChg chg="add">
          <ac:chgData name="alvina grosu" userId="bb1ab66e3c63a66d" providerId="LiveId" clId="{8B37AC43-A1CC-45E0-8ADB-7BA5A0190007}" dt="2017-09-22T11:37:39.849" v="1649" actId="26606"/>
          <ac:cxnSpMkLst>
            <pc:docMk/>
            <pc:sldMk cId="896426662" sldId="323"/>
            <ac:cxnSpMk id="15" creationId="{3BBC7667-C352-4842-9AFD-E5C16AD002F4}"/>
          </ac:cxnSpMkLst>
        </pc:cxnChg>
        <pc:cxnChg chg="del">
          <ac:chgData name="alvina grosu" userId="bb1ab66e3c63a66d" providerId="LiveId" clId="{8B37AC43-A1CC-45E0-8ADB-7BA5A0190007}" dt="2017-09-22T11:37:33.968" v="1648"/>
          <ac:cxnSpMkLst>
            <pc:docMk/>
            <pc:sldMk cId="896426662" sldId="323"/>
            <ac:cxnSpMk id="16" creationId="{00000000-0000-0000-0000-000000000000}"/>
          </ac:cxnSpMkLst>
        </pc:cxnChg>
        <pc:cxnChg chg="add">
          <ac:chgData name="alvina grosu" userId="bb1ab66e3c63a66d" providerId="LiveId" clId="{8B37AC43-A1CC-45E0-8ADB-7BA5A0190007}" dt="2017-09-22T11:37:39.849" v="1649" actId="26606"/>
          <ac:cxnSpMkLst>
            <pc:docMk/>
            <pc:sldMk cId="896426662" sldId="323"/>
            <ac:cxnSpMk id="23" creationId="{C9A60B9D-8DAC-4DA9-88DE-9911621A2B96}"/>
          </ac:cxnSpMkLst>
        </pc:cxnChg>
        <pc:cxnChg chg="del">
          <ac:chgData name="alvina grosu" userId="bb1ab66e3c63a66d" providerId="LiveId" clId="{8B37AC43-A1CC-45E0-8ADB-7BA5A0190007}" dt="2017-09-22T11:37:33.968" v="1648"/>
          <ac:cxnSpMkLst>
            <pc:docMk/>
            <pc:sldMk cId="896426662" sldId="323"/>
            <ac:cxnSpMk id="24" creationId="{00000000-0000-0000-0000-000000000000}"/>
          </ac:cxnSpMkLst>
        </pc:cxnChg>
        <pc:cxnChg chg="add">
          <ac:chgData name="alvina grosu" userId="bb1ab66e3c63a66d" providerId="LiveId" clId="{8B37AC43-A1CC-45E0-8ADB-7BA5A0190007}" dt="2017-09-22T11:37:39.849" v="1649" actId="26606"/>
          <ac:cxnSpMkLst>
            <pc:docMk/>
            <pc:sldMk cId="896426662" sldId="323"/>
            <ac:cxnSpMk id="25" creationId="{0F2BAA51-3181-4303-929A-FCD9C33F8900}"/>
          </ac:cxnSpMkLst>
        </pc:cxnChg>
        <pc:cxnChg chg="del">
          <ac:chgData name="alvina grosu" userId="bb1ab66e3c63a66d" providerId="LiveId" clId="{8B37AC43-A1CC-45E0-8ADB-7BA5A0190007}" dt="2017-09-22T11:37:33.968" v="1648"/>
          <ac:cxnSpMkLst>
            <pc:docMk/>
            <pc:sldMk cId="896426662" sldId="323"/>
            <ac:cxnSpMk id="26" creationId="{00000000-0000-0000-0000-000000000000}"/>
          </ac:cxnSpMkLst>
        </pc:cxnChg>
      </pc:sldChg>
      <pc:sldChg chg="addSp delSp modSp add mod setClrOvrMap delDesignElem">
        <pc:chgData name="alvina grosu" userId="bb1ab66e3c63a66d" providerId="LiveId" clId="{8B37AC43-A1CC-45E0-8ADB-7BA5A0190007}" dt="2017-09-22T11:40:30.609" v="1728" actId="27614"/>
        <pc:sldMkLst>
          <pc:docMk/>
          <pc:sldMk cId="2222711938" sldId="324"/>
        </pc:sldMkLst>
        <pc:spChg chg="mod">
          <ac:chgData name="alvina grosu" userId="bb1ab66e3c63a66d" providerId="LiveId" clId="{8B37AC43-A1CC-45E0-8ADB-7BA5A0190007}" dt="2017-09-22T11:39:25.321" v="1726" actId="26606"/>
          <ac:spMkLst>
            <pc:docMk/>
            <pc:sldMk cId="2222711938" sldId="324"/>
            <ac:spMk id="2" creationId="{00000000-0000-0000-0000-000000000000}"/>
          </ac:spMkLst>
        </pc:spChg>
        <pc:spChg chg="add">
          <ac:chgData name="alvina grosu" userId="bb1ab66e3c63a66d" providerId="LiveId" clId="{8B37AC43-A1CC-45E0-8ADB-7BA5A0190007}" dt="2017-09-22T11:39:25.321" v="1726" actId="26606"/>
          <ac:spMkLst>
            <pc:docMk/>
            <pc:sldMk cId="2222711938" sldId="324"/>
            <ac:spMk id="7" creationId="{00000000-0000-0000-0000-000000000000}"/>
          </ac:spMkLst>
        </pc:spChg>
        <pc:spChg chg="add">
          <ac:chgData name="alvina grosu" userId="bb1ab66e3c63a66d" providerId="LiveId" clId="{8B37AC43-A1CC-45E0-8ADB-7BA5A0190007}" dt="2017-09-22T11:39:25.321" v="1726" actId="26606"/>
          <ac:spMkLst>
            <pc:docMk/>
            <pc:sldMk cId="2222711938" sldId="324"/>
            <ac:spMk id="9" creationId="{23522FE7-5A29-4EF6-B1EF-2CA55748A772}"/>
          </ac:spMkLst>
        </pc:spChg>
        <pc:spChg chg="add">
          <ac:chgData name="alvina grosu" userId="bb1ab66e3c63a66d" providerId="LiveId" clId="{8B37AC43-A1CC-45E0-8ADB-7BA5A0190007}" dt="2017-09-22T11:39:25.321" v="1726" actId="26606"/>
          <ac:spMkLst>
            <pc:docMk/>
            <pc:sldMk cId="2222711938" sldId="324"/>
            <ac:spMk id="17" creationId="{B5F9E98A-4FF4-43D6-9C48-6DF0E7F2D272}"/>
          </ac:spMkLst>
        </pc:spChg>
        <pc:spChg chg="add">
          <ac:chgData name="alvina grosu" userId="bb1ab66e3c63a66d" providerId="LiveId" clId="{8B37AC43-A1CC-45E0-8ADB-7BA5A0190007}" dt="2017-09-22T11:39:25.321" v="1726" actId="26606"/>
          <ac:spMkLst>
            <pc:docMk/>
            <pc:sldMk cId="2222711938" sldId="324"/>
            <ac:spMk id="19" creationId="{D207A636-DC99-4588-80C4-9E069B97C3FD}"/>
          </ac:spMkLst>
        </pc:spChg>
        <pc:spChg chg="del">
          <ac:chgData name="alvina grosu" userId="bb1ab66e3c63a66d" providerId="LiveId" clId="{8B37AC43-A1CC-45E0-8ADB-7BA5A0190007}" dt="2017-09-22T11:39:04.967" v="1690"/>
          <ac:spMkLst>
            <pc:docMk/>
            <pc:sldMk cId="2222711938" sldId="324"/>
            <ac:spMk id="30" creationId="{00000000-0000-0000-0000-000000000000}"/>
          </ac:spMkLst>
        </pc:spChg>
        <pc:spChg chg="del">
          <ac:chgData name="alvina grosu" userId="bb1ab66e3c63a66d" providerId="LiveId" clId="{8B37AC43-A1CC-45E0-8ADB-7BA5A0190007}" dt="2017-09-22T11:39:04.967" v="1690"/>
          <ac:spMkLst>
            <pc:docMk/>
            <pc:sldMk cId="2222711938" sldId="324"/>
            <ac:spMk id="32" creationId="{23522FE7-5A29-4EF6-B1EF-2CA55748A772}"/>
          </ac:spMkLst>
        </pc:spChg>
        <pc:spChg chg="del">
          <ac:chgData name="alvina grosu" userId="bb1ab66e3c63a66d" providerId="LiveId" clId="{8B37AC43-A1CC-45E0-8ADB-7BA5A0190007}" dt="2017-09-22T11:39:04.967" v="1690"/>
          <ac:spMkLst>
            <pc:docMk/>
            <pc:sldMk cId="2222711938" sldId="324"/>
            <ac:spMk id="40" creationId="{B5F9E98A-4FF4-43D6-9C48-6DF0E7F2D272}"/>
          </ac:spMkLst>
        </pc:spChg>
        <pc:spChg chg="del">
          <ac:chgData name="alvina grosu" userId="bb1ab66e3c63a66d" providerId="LiveId" clId="{8B37AC43-A1CC-45E0-8ADB-7BA5A0190007}" dt="2017-09-22T11:39:04.967" v="1690"/>
          <ac:spMkLst>
            <pc:docMk/>
            <pc:sldMk cId="2222711938" sldId="324"/>
            <ac:spMk id="42" creationId="{D207A636-DC99-4588-80C4-9E069B97C3FD}"/>
          </ac:spMkLst>
        </pc:spChg>
        <pc:picChg chg="add mod">
          <ac:chgData name="alvina grosu" userId="bb1ab66e3c63a66d" providerId="LiveId" clId="{8B37AC43-A1CC-45E0-8ADB-7BA5A0190007}" dt="2017-09-22T11:40:30.609" v="1727" actId="27614"/>
          <ac:picMkLst>
            <pc:docMk/>
            <pc:sldMk cId="2222711938" sldId="324"/>
            <ac:picMk id="11" creationId="{C2192E09-EBC7-416C-B887-DFF915D7F43D}"/>
          </ac:picMkLst>
        </pc:picChg>
        <pc:picChg chg="add mod">
          <ac:chgData name="alvina grosu" userId="bb1ab66e3c63a66d" providerId="LiveId" clId="{8B37AC43-A1CC-45E0-8ADB-7BA5A0190007}" dt="2017-09-22T11:40:30.609" v="1728" actId="27614"/>
          <ac:picMkLst>
            <pc:docMk/>
            <pc:sldMk cId="2222711938" sldId="324"/>
            <ac:picMk id="21" creationId="{D4ED6A5F-3B06-48C5-850F-8045C4DF69AE}"/>
          </ac:picMkLst>
        </pc:picChg>
        <pc:picChg chg="del">
          <ac:chgData name="alvina grosu" userId="bb1ab66e3c63a66d" providerId="LiveId" clId="{8B37AC43-A1CC-45E0-8ADB-7BA5A0190007}" dt="2017-09-22T11:39:04.967" v="1690"/>
          <ac:picMkLst>
            <pc:docMk/>
            <pc:sldMk cId="2222711938" sldId="324"/>
            <ac:picMk id="34" creationId="{C2192E09-EBC7-416C-B887-DFF915D7F43D}"/>
          </ac:picMkLst>
        </pc:picChg>
        <pc:picChg chg="del">
          <ac:chgData name="alvina grosu" userId="bb1ab66e3c63a66d" providerId="LiveId" clId="{8B37AC43-A1CC-45E0-8ADB-7BA5A0190007}" dt="2017-09-22T11:39:04.967" v="1690"/>
          <ac:picMkLst>
            <pc:docMk/>
            <pc:sldMk cId="2222711938" sldId="324"/>
            <ac:picMk id="44" creationId="{D4ED6A5F-3B06-48C5-850F-8045C4DF69AE}"/>
          </ac:picMkLst>
        </pc:picChg>
        <pc:cxnChg chg="add">
          <ac:chgData name="alvina grosu" userId="bb1ab66e3c63a66d" providerId="LiveId" clId="{8B37AC43-A1CC-45E0-8ADB-7BA5A0190007}" dt="2017-09-22T11:39:25.321" v="1726" actId="26606"/>
          <ac:cxnSpMkLst>
            <pc:docMk/>
            <pc:sldMk cId="2222711938" sldId="324"/>
            <ac:cxnSpMk id="13" creationId="{2924498D-E084-44BE-A196-CFCE35564350}"/>
          </ac:cxnSpMkLst>
        </pc:cxnChg>
        <pc:cxnChg chg="add">
          <ac:chgData name="alvina grosu" userId="bb1ab66e3c63a66d" providerId="LiveId" clId="{8B37AC43-A1CC-45E0-8ADB-7BA5A0190007}" dt="2017-09-22T11:39:25.321" v="1726" actId="26606"/>
          <ac:cxnSpMkLst>
            <pc:docMk/>
            <pc:sldMk cId="2222711938" sldId="324"/>
            <ac:cxnSpMk id="15" creationId="{3BBC7667-C352-4842-9AFD-E5C16AD002F4}"/>
          </ac:cxnSpMkLst>
        </pc:cxnChg>
        <pc:cxnChg chg="add">
          <ac:chgData name="alvina grosu" userId="bb1ab66e3c63a66d" providerId="LiveId" clId="{8B37AC43-A1CC-45E0-8ADB-7BA5A0190007}" dt="2017-09-22T11:39:25.321" v="1726" actId="26606"/>
          <ac:cxnSpMkLst>
            <pc:docMk/>
            <pc:sldMk cId="2222711938" sldId="324"/>
            <ac:cxnSpMk id="23" creationId="{C9A60B9D-8DAC-4DA9-88DE-9911621A2B96}"/>
          </ac:cxnSpMkLst>
        </pc:cxnChg>
        <pc:cxnChg chg="add">
          <ac:chgData name="alvina grosu" userId="bb1ab66e3c63a66d" providerId="LiveId" clId="{8B37AC43-A1CC-45E0-8ADB-7BA5A0190007}" dt="2017-09-22T11:39:25.321" v="1726" actId="26606"/>
          <ac:cxnSpMkLst>
            <pc:docMk/>
            <pc:sldMk cId="2222711938" sldId="324"/>
            <ac:cxnSpMk id="25" creationId="{0F2BAA51-3181-4303-929A-FCD9C33F8900}"/>
          </ac:cxnSpMkLst>
        </pc:cxnChg>
        <pc:cxnChg chg="del">
          <ac:chgData name="alvina grosu" userId="bb1ab66e3c63a66d" providerId="LiveId" clId="{8B37AC43-A1CC-45E0-8ADB-7BA5A0190007}" dt="2017-09-22T11:39:04.967" v="1690"/>
          <ac:cxnSpMkLst>
            <pc:docMk/>
            <pc:sldMk cId="2222711938" sldId="324"/>
            <ac:cxnSpMk id="36" creationId="{2924498D-E084-44BE-A196-CFCE35564350}"/>
          </ac:cxnSpMkLst>
        </pc:cxnChg>
        <pc:cxnChg chg="del">
          <ac:chgData name="alvina grosu" userId="bb1ab66e3c63a66d" providerId="LiveId" clId="{8B37AC43-A1CC-45E0-8ADB-7BA5A0190007}" dt="2017-09-22T11:39:04.967" v="1690"/>
          <ac:cxnSpMkLst>
            <pc:docMk/>
            <pc:sldMk cId="2222711938" sldId="324"/>
            <ac:cxnSpMk id="38" creationId="{3BBC7667-C352-4842-9AFD-E5C16AD002F4}"/>
          </ac:cxnSpMkLst>
        </pc:cxnChg>
        <pc:cxnChg chg="del">
          <ac:chgData name="alvina grosu" userId="bb1ab66e3c63a66d" providerId="LiveId" clId="{8B37AC43-A1CC-45E0-8ADB-7BA5A0190007}" dt="2017-09-22T11:39:04.967" v="1690"/>
          <ac:cxnSpMkLst>
            <pc:docMk/>
            <pc:sldMk cId="2222711938" sldId="324"/>
            <ac:cxnSpMk id="46" creationId="{C9A60B9D-8DAC-4DA9-88DE-9911621A2B96}"/>
          </ac:cxnSpMkLst>
        </pc:cxnChg>
        <pc:cxnChg chg="del">
          <ac:chgData name="alvina grosu" userId="bb1ab66e3c63a66d" providerId="LiveId" clId="{8B37AC43-A1CC-45E0-8ADB-7BA5A0190007}" dt="2017-09-22T11:39:04.967" v="1690"/>
          <ac:cxnSpMkLst>
            <pc:docMk/>
            <pc:sldMk cId="2222711938" sldId="324"/>
            <ac:cxnSpMk id="48" creationId="{0F2BAA51-3181-4303-929A-FCD9C33F8900}"/>
          </ac:cxnSpMkLst>
        </pc:cxnChg>
      </pc:sldChg>
      <pc:sldChg chg="addSp delSp modSp add">
        <pc:chgData name="alvina grosu" userId="bb1ab66e3c63a66d" providerId="LiveId" clId="{8B37AC43-A1CC-45E0-8ADB-7BA5A0190007}" dt="2017-09-23T05:54:53.924" v="2541" actId="113"/>
        <pc:sldMkLst>
          <pc:docMk/>
          <pc:sldMk cId="1523105237" sldId="325"/>
        </pc:sldMkLst>
        <pc:spChg chg="mod">
          <ac:chgData name="alvina grosu" userId="bb1ab66e3c63a66d" providerId="LiveId" clId="{8B37AC43-A1CC-45E0-8ADB-7BA5A0190007}" dt="2017-09-23T05:54:53.924" v="2541" actId="113"/>
          <ac:spMkLst>
            <pc:docMk/>
            <pc:sldMk cId="1523105237" sldId="325"/>
            <ac:spMk id="2" creationId="{BAA8FDEC-0902-4421-BE73-9D235FC7CAD2}"/>
          </ac:spMkLst>
        </pc:spChg>
        <pc:spChg chg="add del">
          <ac:chgData name="alvina grosu" userId="bb1ab66e3c63a66d" providerId="LiveId" clId="{8B37AC43-A1CC-45E0-8ADB-7BA5A0190007}" dt="2017-09-22T13:12:52.575" v="2101" actId="26606"/>
          <ac:spMkLst>
            <pc:docMk/>
            <pc:sldMk cId="1523105237" sldId="325"/>
            <ac:spMk id="12" creationId="{AE27932B-B694-4C4C-90D7-A0333A7C5876}"/>
          </ac:spMkLst>
        </pc:spChg>
        <pc:spChg chg="add del">
          <ac:chgData name="alvina grosu" userId="bb1ab66e3c63a66d" providerId="LiveId" clId="{8B37AC43-A1CC-45E0-8ADB-7BA5A0190007}" dt="2017-09-22T13:12:52.575" v="2101" actId="26606"/>
          <ac:spMkLst>
            <pc:docMk/>
            <pc:sldMk cId="1523105237" sldId="325"/>
            <ac:spMk id="13" creationId="{32D32A60-013B-47A8-8833-D2424080917B}"/>
          </ac:spMkLst>
        </pc:spChg>
        <pc:spChg chg="add del mod">
          <ac:chgData name="alvina grosu" userId="bb1ab66e3c63a66d" providerId="LiveId" clId="{8B37AC43-A1CC-45E0-8ADB-7BA5A0190007}" dt="2017-09-22T13:11:26.116" v="2085" actId="26606"/>
          <ac:spMkLst>
            <pc:docMk/>
            <pc:sldMk cId="1523105237" sldId="325"/>
            <ac:spMk id="17" creationId="{FF727B90-A216-4D8E-988A-C600D795246B}"/>
          </ac:spMkLst>
        </pc:spChg>
        <pc:spChg chg="add del">
          <ac:chgData name="alvina grosu" userId="bb1ab66e3c63a66d" providerId="LiveId" clId="{8B37AC43-A1CC-45E0-8ADB-7BA5A0190007}" dt="2017-09-22T13:12:52.575" v="2101" actId="26606"/>
          <ac:spMkLst>
            <pc:docMk/>
            <pc:sldMk cId="1523105237" sldId="325"/>
            <ac:spMk id="20" creationId="{A9DA474E-6B91-4200-840F-0257B2358A75}"/>
          </ac:spMkLst>
        </pc:spChg>
        <pc:graphicFrameChg chg="add del">
          <ac:chgData name="alvina grosu" userId="bb1ab66e3c63a66d" providerId="LiveId" clId="{8B37AC43-A1CC-45E0-8ADB-7BA5A0190007}" dt="2017-09-22T13:09:39.587" v="2067" actId="26606"/>
          <ac:graphicFrameMkLst>
            <pc:docMk/>
            <pc:sldMk cId="1523105237" sldId="325"/>
            <ac:graphicFrameMk id="5" creationId="{00000000-0000-0000-0000-000000000000}"/>
          </ac:graphicFrameMkLst>
        </pc:graphicFrameChg>
        <pc:graphicFrameChg chg="add del">
          <ac:chgData name="alvina grosu" userId="bb1ab66e3c63a66d" providerId="LiveId" clId="{8B37AC43-A1CC-45E0-8ADB-7BA5A0190007}" dt="2017-09-22T13:11:08.082" v="2080" actId="26606"/>
          <ac:graphicFrameMkLst>
            <pc:docMk/>
            <pc:sldMk cId="1523105237" sldId="325"/>
            <ac:graphicFrameMk id="6" creationId="{00000000-0000-0000-0000-000000000000}"/>
          </ac:graphicFrameMkLst>
        </pc:graphicFrameChg>
        <pc:graphicFrameChg chg="add del">
          <ac:chgData name="alvina grosu" userId="bb1ab66e3c63a66d" providerId="LiveId" clId="{8B37AC43-A1CC-45E0-8ADB-7BA5A0190007}" dt="2017-09-22T13:11:11.787" v="2082" actId="26606"/>
          <ac:graphicFrameMkLst>
            <pc:docMk/>
            <pc:sldMk cId="1523105237" sldId="325"/>
            <ac:graphicFrameMk id="8" creationId="{00000000-0000-0000-0000-000000000000}"/>
          </ac:graphicFrameMkLst>
        </pc:graphicFrameChg>
        <pc:graphicFrameChg chg="add del">
          <ac:chgData name="alvina grosu" userId="bb1ab66e3c63a66d" providerId="LiveId" clId="{8B37AC43-A1CC-45E0-8ADB-7BA5A0190007}" dt="2017-09-22T13:11:26.062" v="2084" actId="26606"/>
          <ac:graphicFrameMkLst>
            <pc:docMk/>
            <pc:sldMk cId="1523105237" sldId="325"/>
            <ac:graphicFrameMk id="10" creationId="{00000000-0000-0000-0000-000000000000}"/>
          </ac:graphicFrameMkLst>
        </pc:graphicFrameChg>
        <pc:graphicFrameChg chg="add mod modGraphic">
          <ac:chgData name="alvina grosu" userId="bb1ab66e3c63a66d" providerId="LiveId" clId="{8B37AC43-A1CC-45E0-8ADB-7BA5A0190007}" dt="2017-09-23T05:54:47.549" v="2540"/>
          <ac:graphicFrameMkLst>
            <pc:docMk/>
            <pc:sldMk cId="1523105237" sldId="325"/>
            <ac:graphicFrameMk id="15" creationId="{00000000-0000-0000-0000-000000000000}"/>
          </ac:graphicFrameMkLst>
        </pc:graphicFrameChg>
        <pc:picChg chg="add del">
          <ac:chgData name="alvina grosu" userId="bb1ab66e3c63a66d" providerId="LiveId" clId="{8B37AC43-A1CC-45E0-8ADB-7BA5A0190007}" dt="2017-09-22T13:12:52.575" v="2101" actId="26606"/>
          <ac:picMkLst>
            <pc:docMk/>
            <pc:sldMk cId="1523105237" sldId="325"/>
            <ac:picMk id="14" creationId="{DF63C9AD-AE6E-4512-8171-91612E84CCFB}"/>
          </ac:picMkLst>
        </pc:picChg>
        <pc:cxnChg chg="add del">
          <ac:chgData name="alvina grosu" userId="bb1ab66e3c63a66d" providerId="LiveId" clId="{8B37AC43-A1CC-45E0-8ADB-7BA5A0190007}" dt="2017-09-22T13:12:52.575" v="2101" actId="26606"/>
          <ac:cxnSpMkLst>
            <pc:docMk/>
            <pc:sldMk cId="1523105237" sldId="325"/>
            <ac:cxnSpMk id="16" creationId="{FE1A49CE-B63D-457A-A180-1C883E1A63D2}"/>
          </ac:cxnSpMkLst>
        </pc:cxnChg>
        <pc:cxnChg chg="add del">
          <ac:chgData name="alvina grosu" userId="bb1ab66e3c63a66d" providerId="LiveId" clId="{8B37AC43-A1CC-45E0-8ADB-7BA5A0190007}" dt="2017-09-22T13:12:52.575" v="2101" actId="26606"/>
          <ac:cxnSpMkLst>
            <pc:docMk/>
            <pc:sldMk cId="1523105237" sldId="325"/>
            <ac:cxnSpMk id="18" creationId="{9EBB0476-5CF0-4F44-8D68-5D42D7AEE43A}"/>
          </ac:cxnSpMkLst>
        </pc:cxnChg>
      </pc:sldChg>
      <pc:sldChg chg="addSp delSp modSp add">
        <pc:chgData name="alvina grosu" userId="bb1ab66e3c63a66d" providerId="LiveId" clId="{8B37AC43-A1CC-45E0-8ADB-7BA5A0190007}" dt="2017-09-23T05:53:44.265" v="2539"/>
        <pc:sldMkLst>
          <pc:docMk/>
          <pc:sldMk cId="970781822" sldId="326"/>
        </pc:sldMkLst>
        <pc:spChg chg="del mod">
          <ac:chgData name="alvina grosu" userId="bb1ab66e3c63a66d" providerId="LiveId" clId="{8B37AC43-A1CC-45E0-8ADB-7BA5A0190007}" dt="2017-09-22T13:08:14.425" v="2038" actId="478"/>
          <ac:spMkLst>
            <pc:docMk/>
            <pc:sldMk cId="970781822" sldId="326"/>
            <ac:spMk id="2" creationId="{5C4C5CA0-F09E-45BF-B192-A673DC7E3E27}"/>
          </ac:spMkLst>
        </pc:spChg>
        <pc:spChg chg="add del mod">
          <ac:chgData name="alvina grosu" userId="bb1ab66e3c63a66d" providerId="LiveId" clId="{8B37AC43-A1CC-45E0-8ADB-7BA5A0190007}" dt="2017-09-22T13:08:04.146" v="2037" actId="26606"/>
          <ac:spMkLst>
            <pc:docMk/>
            <pc:sldMk cId="970781822" sldId="326"/>
            <ac:spMk id="7" creationId="{0B48BA77-6601-43DD-87E6-D180BBF13C14}"/>
          </ac:spMkLst>
        </pc:spChg>
        <pc:graphicFrameChg chg="add del">
          <ac:chgData name="alvina grosu" userId="bb1ab66e3c63a66d" providerId="LiveId" clId="{8B37AC43-A1CC-45E0-8ADB-7BA5A0190007}" dt="2017-09-22T13:07:30.514" v="2029" actId="26606"/>
          <ac:graphicFrameMkLst>
            <pc:docMk/>
            <pc:sldMk cId="970781822" sldId="326"/>
            <ac:graphicFrameMk id="5" creationId="{00000000-0000-0000-0000-000000000000}"/>
          </ac:graphicFrameMkLst>
        </pc:graphicFrameChg>
        <pc:graphicFrameChg chg="add mod">
          <ac:chgData name="alvina grosu" userId="bb1ab66e3c63a66d" providerId="LiveId" clId="{8B37AC43-A1CC-45E0-8ADB-7BA5A0190007}" dt="2017-09-23T05:53:44.265" v="2539"/>
          <ac:graphicFrameMkLst>
            <pc:docMk/>
            <pc:sldMk cId="970781822" sldId="326"/>
            <ac:graphicFrameMk id="6" creationId="{00000000-0000-0000-0000-000000000000}"/>
          </ac:graphicFrameMkLst>
        </pc:graphicFrameChg>
      </pc:sldChg>
      <pc:sldChg chg="modSp add del">
        <pc:chgData name="alvina grosu" userId="bb1ab66e3c63a66d" providerId="LiveId" clId="{8B37AC43-A1CC-45E0-8ADB-7BA5A0190007}" dt="2017-09-23T05:30:34.391" v="2236" actId="2696"/>
        <pc:sldMkLst>
          <pc:docMk/>
          <pc:sldMk cId="3884544879" sldId="327"/>
        </pc:sldMkLst>
        <pc:spChg chg="mod">
          <ac:chgData name="alvina grosu" userId="bb1ab66e3c63a66d" providerId="LiveId" clId="{8B37AC43-A1CC-45E0-8ADB-7BA5A0190007}" dt="2017-09-23T05:28:02.131" v="2189" actId="20577"/>
          <ac:spMkLst>
            <pc:docMk/>
            <pc:sldMk cId="3884544879" sldId="327"/>
            <ac:spMk id="2" creationId="{FC72C6F3-9728-498F-9E12-78B53588478A}"/>
          </ac:spMkLst>
        </pc:spChg>
        <pc:spChg chg="mod">
          <ac:chgData name="alvina grosu" userId="bb1ab66e3c63a66d" providerId="LiveId" clId="{8B37AC43-A1CC-45E0-8ADB-7BA5A0190007}" dt="2017-09-23T05:28:38.550" v="2200" actId="20577"/>
          <ac:spMkLst>
            <pc:docMk/>
            <pc:sldMk cId="3884544879" sldId="327"/>
            <ac:spMk id="3" creationId="{BC613170-CB84-4E0C-87A6-859BC65174D7}"/>
          </ac:spMkLst>
        </pc:spChg>
      </pc:sldChg>
      <pc:sldChg chg="modSp add">
        <pc:chgData name="alvina grosu" userId="bb1ab66e3c63a66d" providerId="LiveId" clId="{8B37AC43-A1CC-45E0-8ADB-7BA5A0190007}" dt="2017-09-23T05:56:20.089" v="2592" actId="20577"/>
        <pc:sldMkLst>
          <pc:docMk/>
          <pc:sldMk cId="2593291780" sldId="328"/>
        </pc:sldMkLst>
        <pc:spChg chg="mod">
          <ac:chgData name="alvina grosu" userId="bb1ab66e3c63a66d" providerId="LiveId" clId="{8B37AC43-A1CC-45E0-8ADB-7BA5A0190007}" dt="2017-09-23T05:30:28.672" v="2235" actId="20577"/>
          <ac:spMkLst>
            <pc:docMk/>
            <pc:sldMk cId="2593291780" sldId="328"/>
            <ac:spMk id="316418" creationId="{00000000-0000-0000-0000-000000000000}"/>
          </ac:spMkLst>
        </pc:spChg>
        <pc:spChg chg="mod">
          <ac:chgData name="alvina grosu" userId="bb1ab66e3c63a66d" providerId="LiveId" clId="{8B37AC43-A1CC-45E0-8ADB-7BA5A0190007}" dt="2017-09-23T05:56:20.089" v="2592" actId="20577"/>
          <ac:spMkLst>
            <pc:docMk/>
            <pc:sldMk cId="2593291780" sldId="328"/>
            <ac:spMk id="316419" creationId="{00000000-0000-0000-0000-000000000000}"/>
          </ac:spMkLst>
        </pc:spChg>
      </pc:sldChg>
      <pc:sldChg chg="addSp delSp modSp add">
        <pc:chgData name="alvina grosu" userId="bb1ab66e3c63a66d" providerId="LiveId" clId="{8B37AC43-A1CC-45E0-8ADB-7BA5A0190007}" dt="2017-09-23T05:38:08.961" v="2258" actId="1076"/>
        <pc:sldMkLst>
          <pc:docMk/>
          <pc:sldMk cId="1321582846" sldId="329"/>
        </pc:sldMkLst>
        <pc:spChg chg="add">
          <ac:chgData name="alvina grosu" userId="bb1ab66e3c63a66d" providerId="LiveId" clId="{8B37AC43-A1CC-45E0-8ADB-7BA5A0190007}" dt="2017-09-23T05:37:18.208" v="2254" actId="26606"/>
          <ac:spMkLst>
            <pc:docMk/>
            <pc:sldMk cId="1321582846" sldId="329"/>
            <ac:spMk id="8" creationId="{2C6F198E-F7A1-4125-910D-641C0C2A76D5}"/>
          </ac:spMkLst>
        </pc:spChg>
        <pc:spChg chg="add">
          <ac:chgData name="alvina grosu" userId="bb1ab66e3c63a66d" providerId="LiveId" clId="{8B37AC43-A1CC-45E0-8ADB-7BA5A0190007}" dt="2017-09-23T05:37:18.208" v="2254" actId="26606"/>
          <ac:spMkLst>
            <pc:docMk/>
            <pc:sldMk cId="1321582846" sldId="329"/>
            <ac:spMk id="10" creationId="{907C3A25-D9A7-4F2D-B44C-FA8EB24C7AFD}"/>
          </ac:spMkLst>
        </pc:spChg>
        <pc:spChg chg="add">
          <ac:chgData name="alvina grosu" userId="bb1ab66e3c63a66d" providerId="LiveId" clId="{8B37AC43-A1CC-45E0-8ADB-7BA5A0190007}" dt="2017-09-23T05:37:18.208" v="2254" actId="26606"/>
          <ac:spMkLst>
            <pc:docMk/>
            <pc:sldMk cId="1321582846" sldId="329"/>
            <ac:spMk id="12" creationId="{18E8515E-B8C8-482A-A9B5-CE57BC080AAD}"/>
          </ac:spMkLst>
        </pc:spChg>
        <pc:graphicFrameChg chg="add del mod">
          <ac:chgData name="alvina grosu" userId="bb1ab66e3c63a66d" providerId="LiveId" clId="{8B37AC43-A1CC-45E0-8ADB-7BA5A0190007}" dt="2017-09-23T05:37:08.886" v="2252" actId="478"/>
          <ac:graphicFrameMkLst>
            <pc:docMk/>
            <pc:sldMk cId="1321582846" sldId="329"/>
            <ac:graphicFrameMk id="2" creationId="{BF528A55-4FCA-4BC1-B809-30E20508E08E}"/>
          </ac:graphicFrameMkLst>
        </pc:graphicFrameChg>
        <pc:picChg chg="add mod">
          <ac:chgData name="alvina grosu" userId="bb1ab66e3c63a66d" providerId="LiveId" clId="{8B37AC43-A1CC-45E0-8ADB-7BA5A0190007}" dt="2017-09-23T05:38:08.961" v="2258" actId="1076"/>
          <ac:picMkLst>
            <pc:docMk/>
            <pc:sldMk cId="1321582846" sldId="329"/>
            <ac:picMk id="3" creationId="{0A000683-6FA9-47A3-A1A1-19DBE4F720A3}"/>
          </ac:picMkLst>
        </pc:picChg>
      </pc:sldChg>
      <pc:sldChg chg="addSp add del">
        <pc:chgData name="alvina grosu" userId="bb1ab66e3c63a66d" providerId="LiveId" clId="{8B37AC43-A1CC-45E0-8ADB-7BA5A0190007}" dt="2017-09-23T05:45:19.073" v="2384" actId="2696"/>
        <pc:sldMkLst>
          <pc:docMk/>
          <pc:sldMk cId="1178047860" sldId="330"/>
        </pc:sldMkLst>
        <pc:spChg chg="add">
          <ac:chgData name="alvina grosu" userId="bb1ab66e3c63a66d" providerId="LiveId" clId="{8B37AC43-A1CC-45E0-8ADB-7BA5A0190007}" dt="2017-09-23T05:42:36.930" v="2260"/>
          <ac:spMkLst>
            <pc:docMk/>
            <pc:sldMk cId="1178047860" sldId="330"/>
            <ac:spMk id="2" creationId="{AFBCF7A6-A4C2-477D-B248-32DC278056B5}"/>
          </ac:spMkLst>
        </pc:spChg>
      </pc:sldChg>
      <pc:sldChg chg="modSp add">
        <pc:chgData name="alvina grosu" userId="bb1ab66e3c63a66d" providerId="LiveId" clId="{8B37AC43-A1CC-45E0-8ADB-7BA5A0190007}" dt="2017-09-23T05:43:02.724" v="2292" actId="20577"/>
        <pc:sldMkLst>
          <pc:docMk/>
          <pc:sldMk cId="4185092676" sldId="331"/>
        </pc:sldMkLst>
        <pc:spChg chg="mod">
          <ac:chgData name="alvina grosu" userId="bb1ab66e3c63a66d" providerId="LiveId" clId="{8B37AC43-A1CC-45E0-8ADB-7BA5A0190007}" dt="2017-09-23T05:43:02.724" v="2292" actId="20577"/>
          <ac:spMkLst>
            <pc:docMk/>
            <pc:sldMk cId="4185092676" sldId="331"/>
            <ac:spMk id="35842" creationId="{00000000-0000-0000-0000-000000000000}"/>
          </ac:spMkLst>
        </pc:spChg>
      </pc:sldChg>
      <pc:sldChg chg="addSp delSp modSp add">
        <pc:chgData name="alvina grosu" userId="bb1ab66e3c63a66d" providerId="LiveId" clId="{8B37AC43-A1CC-45E0-8ADB-7BA5A0190007}" dt="2017-09-23T05:44:54.658" v="2383"/>
        <pc:sldMkLst>
          <pc:docMk/>
          <pc:sldMk cId="4156784370" sldId="332"/>
        </pc:sldMkLst>
        <pc:spChg chg="mod">
          <ac:chgData name="alvina grosu" userId="bb1ab66e3c63a66d" providerId="LiveId" clId="{8B37AC43-A1CC-45E0-8ADB-7BA5A0190007}" dt="2017-09-23T05:44:43.961" v="2380" actId="26606"/>
          <ac:spMkLst>
            <pc:docMk/>
            <pc:sldMk cId="4156784370" sldId="332"/>
            <ac:spMk id="35842" creationId="{00000000-0000-0000-0000-000000000000}"/>
          </ac:spMkLst>
        </pc:spChg>
        <pc:spChg chg="mod">
          <ac:chgData name="alvina grosu" userId="bb1ab66e3c63a66d" providerId="LiveId" clId="{8B37AC43-A1CC-45E0-8ADB-7BA5A0190007}" dt="2017-09-23T05:44:43.961" v="2380" actId="26606"/>
          <ac:spMkLst>
            <pc:docMk/>
            <pc:sldMk cId="4156784370" sldId="332"/>
            <ac:spMk id="35844" creationId="{00000000-0000-0000-0000-000000000000}"/>
          </ac:spMkLst>
        </pc:spChg>
        <pc:spChg chg="del mod">
          <ac:chgData name="alvina grosu" userId="bb1ab66e3c63a66d" providerId="LiveId" clId="{8B37AC43-A1CC-45E0-8ADB-7BA5A0190007}" dt="2017-09-23T05:44:43.961" v="2380" actId="26606"/>
          <ac:spMkLst>
            <pc:docMk/>
            <pc:sldMk cId="4156784370" sldId="332"/>
            <ac:spMk id="35847" creationId="{00000000-0000-0000-0000-000000000000}"/>
          </ac:spMkLst>
        </pc:spChg>
        <pc:graphicFrameChg chg="add mod">
          <ac:chgData name="alvina grosu" userId="bb1ab66e3c63a66d" providerId="LiveId" clId="{8B37AC43-A1CC-45E0-8ADB-7BA5A0190007}" dt="2017-09-23T05:44:54.658" v="2383"/>
          <ac:graphicFrameMkLst>
            <pc:docMk/>
            <pc:sldMk cId="4156784370" sldId="332"/>
            <ac:graphicFrameMk id="35846" creationId="{00000000-0000-0000-0000-000000000000}"/>
          </ac:graphicFrameMkLst>
        </pc:graphicFrameChg>
      </pc:sldChg>
      <pc:sldChg chg="addSp delSp modSp add">
        <pc:chgData name="alvina grosu" userId="bb1ab66e3c63a66d" providerId="LiveId" clId="{8B37AC43-A1CC-45E0-8ADB-7BA5A0190007}" dt="2017-09-23T05:52:48.687" v="2537" actId="478"/>
        <pc:sldMkLst>
          <pc:docMk/>
          <pc:sldMk cId="3455725579" sldId="333"/>
        </pc:sldMkLst>
        <pc:spChg chg="add">
          <ac:chgData name="alvina grosu" userId="bb1ab66e3c63a66d" providerId="LiveId" clId="{8B37AC43-A1CC-45E0-8ADB-7BA5A0190007}" dt="2017-09-23T05:48:59.454" v="2439" actId="26606"/>
          <ac:spMkLst>
            <pc:docMk/>
            <pc:sldMk cId="3455725579" sldId="333"/>
            <ac:spMk id="75" creationId="{482E7304-2AC2-4A5C-924D-A6AC3FFC5EAC}"/>
          </ac:spMkLst>
        </pc:spChg>
        <pc:spChg chg="add">
          <ac:chgData name="alvina grosu" userId="bb1ab66e3c63a66d" providerId="LiveId" clId="{8B37AC43-A1CC-45E0-8ADB-7BA5A0190007}" dt="2017-09-23T05:48:59.454" v="2439" actId="26606"/>
          <ac:spMkLst>
            <pc:docMk/>
            <pc:sldMk cId="3455725579" sldId="333"/>
            <ac:spMk id="77" creationId="{A3C183B1-1D4B-4E3D-A02E-A426E3BFA016}"/>
          </ac:spMkLst>
        </pc:spChg>
        <pc:spChg chg="mod">
          <ac:chgData name="alvina grosu" userId="bb1ab66e3c63a66d" providerId="LiveId" clId="{8B37AC43-A1CC-45E0-8ADB-7BA5A0190007}" dt="2017-09-23T05:50:46.157" v="2470" actId="255"/>
          <ac:spMkLst>
            <pc:docMk/>
            <pc:sldMk cId="3455725579" sldId="333"/>
            <ac:spMk id="35842" creationId="{00000000-0000-0000-0000-000000000000}"/>
          </ac:spMkLst>
        </pc:spChg>
        <pc:spChg chg="del mod">
          <ac:chgData name="alvina grosu" userId="bb1ab66e3c63a66d" providerId="LiveId" clId="{8B37AC43-A1CC-45E0-8ADB-7BA5A0190007}" dt="2017-09-23T05:52:48.687" v="2537" actId="478"/>
          <ac:spMkLst>
            <pc:docMk/>
            <pc:sldMk cId="3455725579" sldId="333"/>
            <ac:spMk id="35844" creationId="{00000000-0000-0000-0000-000000000000}"/>
          </ac:spMkLst>
        </pc:spChg>
        <pc:spChg chg="del mod">
          <ac:chgData name="alvina grosu" userId="bb1ab66e3c63a66d" providerId="LiveId" clId="{8B37AC43-A1CC-45E0-8ADB-7BA5A0190007}" dt="2017-09-23T05:48:59.454" v="2439" actId="26606"/>
          <ac:spMkLst>
            <pc:docMk/>
            <pc:sldMk cId="3455725579" sldId="333"/>
            <ac:spMk id="35847" creationId="{00000000-0000-0000-0000-000000000000}"/>
          </ac:spMkLst>
        </pc:spChg>
        <pc:graphicFrameChg chg="add mod">
          <ac:chgData name="alvina grosu" userId="bb1ab66e3c63a66d" providerId="LiveId" clId="{8B37AC43-A1CC-45E0-8ADB-7BA5A0190007}" dt="2017-09-23T05:52:32.132" v="2535"/>
          <ac:graphicFrameMkLst>
            <pc:docMk/>
            <pc:sldMk cId="3455725579" sldId="333"/>
            <ac:graphicFrameMk id="35846" creationId="{00000000-0000-0000-0000-000000000000}"/>
          </ac:graphicFrameMkLst>
        </pc:graphicFrameChg>
        <pc:cxnChg chg="add">
          <ac:chgData name="alvina grosu" userId="bb1ab66e3c63a66d" providerId="LiveId" clId="{8B37AC43-A1CC-45E0-8ADB-7BA5A0190007}" dt="2017-09-23T05:48:59.454" v="2439" actId="26606"/>
          <ac:cxnSpMkLst>
            <pc:docMk/>
            <pc:sldMk cId="3455725579" sldId="333"/>
            <ac:cxnSpMk id="79" creationId="{D259FEF2-F6A5-442F-BA10-4E39EECD0ABE}"/>
          </ac:cxnSpMkLst>
        </pc:cxnChg>
      </pc:sldChg>
      <pc:sldMasterChg chg="delSldLayout">
        <pc:chgData name="alvina grosu" userId="bb1ab66e3c63a66d" providerId="LiveId" clId="{8B37AC43-A1CC-45E0-8ADB-7BA5A0190007}" dt="2017-09-22T11:28:56.998" v="1619" actId="2696"/>
        <pc:sldMasterMkLst>
          <pc:docMk/>
          <pc:sldMasterMk cId="0" sldId="2147483648"/>
        </pc:sldMasterMkLst>
        <pc:sldLayoutChg chg="del">
          <pc:chgData name="alvina grosu" userId="bb1ab66e3c63a66d" providerId="LiveId" clId="{8B37AC43-A1CC-45E0-8ADB-7BA5A0190007}" dt="2017-09-22T11:28:56.998" v="1619" actId="2696"/>
          <pc:sldLayoutMkLst>
            <pc:docMk/>
            <pc:sldMasterMk cId="0" sldId="2147483648"/>
            <pc:sldLayoutMk cId="2937828339" sldId="2147483660"/>
          </pc:sldLayoutMkLst>
        </pc:sldLayoutChg>
      </pc:sldMasterChg>
    </pc:docChg>
  </pc:docChgLst>
  <pc:docChgLst>
    <pc:chgData name="alvina grosu" userId="bb1ab66e3c63a66d" providerId="LiveId" clId="{E32E6FF0-6CFD-47B4-946D-0539C24B93B8}"/>
    <pc:docChg chg="addSld delSld modSld modSection">
      <pc:chgData name="alvina grosu" userId="bb1ab66e3c63a66d" providerId="LiveId" clId="{E32E6FF0-6CFD-47B4-946D-0539C24B93B8}" dt="2020-11-03T12:44:28.897" v="181" actId="20577"/>
      <pc:docMkLst>
        <pc:docMk/>
      </pc:docMkLst>
      <pc:sldChg chg="modSp">
        <pc:chgData name="alvina grosu" userId="bb1ab66e3c63a66d" providerId="LiveId" clId="{E32E6FF0-6CFD-47B4-946D-0539C24B93B8}" dt="2020-11-03T12:41:49.195" v="78"/>
        <pc:sldMkLst>
          <pc:docMk/>
          <pc:sldMk cId="823747584" sldId="275"/>
        </pc:sldMkLst>
        <pc:graphicFrameChg chg="mod">
          <ac:chgData name="alvina grosu" userId="bb1ab66e3c63a66d" providerId="LiveId" clId="{E32E6FF0-6CFD-47B4-946D-0539C24B93B8}" dt="2020-11-03T12:41:49.195" v="78"/>
          <ac:graphicFrameMkLst>
            <pc:docMk/>
            <pc:sldMk cId="823747584" sldId="275"/>
            <ac:graphicFrameMk id="6" creationId="{E84890A4-9B20-418D-A462-B485AFDF09F3}"/>
          </ac:graphicFrameMkLst>
        </pc:graphicFrameChg>
      </pc:sldChg>
      <pc:sldChg chg="modSp new mod">
        <pc:chgData name="alvina grosu" userId="bb1ab66e3c63a66d" providerId="LiveId" clId="{E32E6FF0-6CFD-47B4-946D-0539C24B93B8}" dt="2020-10-28T12:32:29.377" v="7"/>
        <pc:sldMkLst>
          <pc:docMk/>
          <pc:sldMk cId="4023846781" sldId="395"/>
        </pc:sldMkLst>
        <pc:spChg chg="mod">
          <ac:chgData name="alvina grosu" userId="bb1ab66e3c63a66d" providerId="LiveId" clId="{E32E6FF0-6CFD-47B4-946D-0539C24B93B8}" dt="2020-10-28T12:32:29.377" v="7"/>
          <ac:spMkLst>
            <pc:docMk/>
            <pc:sldMk cId="4023846781" sldId="395"/>
            <ac:spMk id="3" creationId="{C76D49EB-DFEB-42A5-8194-27809DDF83E9}"/>
          </ac:spMkLst>
        </pc:spChg>
      </pc:sldChg>
      <pc:sldChg chg="modSp">
        <pc:chgData name="alvina grosu" userId="bb1ab66e3c63a66d" providerId="LiveId" clId="{E32E6FF0-6CFD-47B4-946D-0539C24B93B8}" dt="2020-11-03T12:44:28.897" v="181" actId="20577"/>
        <pc:sldMkLst>
          <pc:docMk/>
          <pc:sldMk cId="1030817506" sldId="396"/>
        </pc:sldMkLst>
        <pc:graphicFrameChg chg="mod">
          <ac:chgData name="alvina grosu" userId="bb1ab66e3c63a66d" providerId="LiveId" clId="{E32E6FF0-6CFD-47B4-946D-0539C24B93B8}" dt="2020-11-03T12:44:28.897" v="181" actId="20577"/>
          <ac:graphicFrameMkLst>
            <pc:docMk/>
            <pc:sldMk cId="1030817506" sldId="396"/>
            <ac:graphicFrameMk id="6" creationId="{E84890A4-9B20-418D-A462-B485AFDF09F3}"/>
          </ac:graphicFrameMkLst>
        </pc:graphicFrameChg>
      </pc:sldChg>
      <pc:sldChg chg="addSp del delDesignElem">
        <pc:chgData name="alvina grosu" userId="bb1ab66e3c63a66d" providerId="LiveId" clId="{E32E6FF0-6CFD-47B4-946D-0539C24B93B8}" dt="2020-11-03T12:39:10.232" v="11"/>
        <pc:sldMkLst>
          <pc:docMk/>
          <pc:sldMk cId="1137735685" sldId="396"/>
        </pc:sldMkLst>
        <pc:spChg chg="add">
          <ac:chgData name="alvina grosu" userId="bb1ab66e3c63a66d" providerId="LiveId" clId="{E32E6FF0-6CFD-47B4-946D-0539C24B93B8}" dt="2020-11-03T12:39:10.232" v="11"/>
          <ac:spMkLst>
            <pc:docMk/>
            <pc:sldMk cId="1137735685" sldId="396"/>
            <ac:spMk id="10" creationId="{32D32A60-013B-47A8-8833-D2424080917B}"/>
          </ac:spMkLst>
        </pc:spChg>
        <pc:spChg chg="add">
          <ac:chgData name="alvina grosu" userId="bb1ab66e3c63a66d" providerId="LiveId" clId="{E32E6FF0-6CFD-47B4-946D-0539C24B93B8}" dt="2020-11-03T12:39:10.232" v="11"/>
          <ac:spMkLst>
            <pc:docMk/>
            <pc:sldMk cId="1137735685" sldId="396"/>
            <ac:spMk id="12" creationId="{AE27932B-B694-4C4C-90D7-A0333A7C5876}"/>
          </ac:spMkLst>
        </pc:spChg>
        <pc:spChg chg="add">
          <ac:chgData name="alvina grosu" userId="bb1ab66e3c63a66d" providerId="LiveId" clId="{E32E6FF0-6CFD-47B4-946D-0539C24B93B8}" dt="2020-11-03T12:39:10.232" v="11"/>
          <ac:spMkLst>
            <pc:docMk/>
            <pc:sldMk cId="1137735685" sldId="396"/>
            <ac:spMk id="16" creationId="{A9DA474E-6B91-4200-840F-0257B2358A75}"/>
          </ac:spMkLst>
        </pc:spChg>
        <pc:picChg chg="add">
          <ac:chgData name="alvina grosu" userId="bb1ab66e3c63a66d" providerId="LiveId" clId="{E32E6FF0-6CFD-47B4-946D-0539C24B93B8}" dt="2020-11-03T12:39:10.232" v="11"/>
          <ac:picMkLst>
            <pc:docMk/>
            <pc:sldMk cId="1137735685" sldId="396"/>
            <ac:picMk id="18" creationId="{DF63C9AD-AE6E-4512-8171-91612E84CCFB}"/>
          </ac:picMkLst>
        </pc:picChg>
        <pc:cxnChg chg="add">
          <ac:chgData name="alvina grosu" userId="bb1ab66e3c63a66d" providerId="LiveId" clId="{E32E6FF0-6CFD-47B4-946D-0539C24B93B8}" dt="2020-11-03T12:39:10.232" v="11"/>
          <ac:cxnSpMkLst>
            <pc:docMk/>
            <pc:sldMk cId="1137735685" sldId="396"/>
            <ac:cxnSpMk id="14" creationId="{9EBB0476-5CF0-4F44-8D68-5D42D7AEE43A}"/>
          </ac:cxnSpMkLst>
        </pc:cxnChg>
        <pc:cxnChg chg="add">
          <ac:chgData name="alvina grosu" userId="bb1ab66e3c63a66d" providerId="LiveId" clId="{E32E6FF0-6CFD-47B4-946D-0539C24B93B8}" dt="2020-11-03T12:39:10.232" v="11"/>
          <ac:cxnSpMkLst>
            <pc:docMk/>
            <pc:sldMk cId="1137735685" sldId="396"/>
            <ac:cxnSpMk id="20" creationId="{FE1A49CE-B63D-457A-A180-1C883E1A63D2}"/>
          </ac:cxnSpMkLst>
        </pc:cxnChg>
      </pc:sldChg>
      <pc:sldChg chg="addSp del delDesignElem">
        <pc:chgData name="alvina grosu" userId="bb1ab66e3c63a66d" providerId="LiveId" clId="{E32E6FF0-6CFD-47B4-946D-0539C24B93B8}" dt="2020-11-03T12:38:57.074" v="9"/>
        <pc:sldMkLst>
          <pc:docMk/>
          <pc:sldMk cId="4194359807" sldId="396"/>
        </pc:sldMkLst>
        <pc:spChg chg="add">
          <ac:chgData name="alvina grosu" userId="bb1ab66e3c63a66d" providerId="LiveId" clId="{E32E6FF0-6CFD-47B4-946D-0539C24B93B8}" dt="2020-11-03T12:38:57.074" v="9"/>
          <ac:spMkLst>
            <pc:docMk/>
            <pc:sldMk cId="4194359807" sldId="396"/>
            <ac:spMk id="10" creationId="{32D32A60-013B-47A8-8833-D2424080917B}"/>
          </ac:spMkLst>
        </pc:spChg>
        <pc:spChg chg="add">
          <ac:chgData name="alvina grosu" userId="bb1ab66e3c63a66d" providerId="LiveId" clId="{E32E6FF0-6CFD-47B4-946D-0539C24B93B8}" dt="2020-11-03T12:38:57.074" v="9"/>
          <ac:spMkLst>
            <pc:docMk/>
            <pc:sldMk cId="4194359807" sldId="396"/>
            <ac:spMk id="12" creationId="{AE27932B-B694-4C4C-90D7-A0333A7C5876}"/>
          </ac:spMkLst>
        </pc:spChg>
        <pc:spChg chg="add">
          <ac:chgData name="alvina grosu" userId="bb1ab66e3c63a66d" providerId="LiveId" clId="{E32E6FF0-6CFD-47B4-946D-0539C24B93B8}" dt="2020-11-03T12:38:57.074" v="9"/>
          <ac:spMkLst>
            <pc:docMk/>
            <pc:sldMk cId="4194359807" sldId="396"/>
            <ac:spMk id="16" creationId="{A9DA474E-6B91-4200-840F-0257B2358A75}"/>
          </ac:spMkLst>
        </pc:spChg>
        <pc:picChg chg="add">
          <ac:chgData name="alvina grosu" userId="bb1ab66e3c63a66d" providerId="LiveId" clId="{E32E6FF0-6CFD-47B4-946D-0539C24B93B8}" dt="2020-11-03T12:38:57.074" v="9"/>
          <ac:picMkLst>
            <pc:docMk/>
            <pc:sldMk cId="4194359807" sldId="396"/>
            <ac:picMk id="18" creationId="{DF63C9AD-AE6E-4512-8171-91612E84CCFB}"/>
          </ac:picMkLst>
        </pc:picChg>
        <pc:cxnChg chg="add">
          <ac:chgData name="alvina grosu" userId="bb1ab66e3c63a66d" providerId="LiveId" clId="{E32E6FF0-6CFD-47B4-946D-0539C24B93B8}" dt="2020-11-03T12:38:57.074" v="9"/>
          <ac:cxnSpMkLst>
            <pc:docMk/>
            <pc:sldMk cId="4194359807" sldId="396"/>
            <ac:cxnSpMk id="14" creationId="{9EBB0476-5CF0-4F44-8D68-5D42D7AEE43A}"/>
          </ac:cxnSpMkLst>
        </pc:cxnChg>
        <pc:cxnChg chg="add">
          <ac:chgData name="alvina grosu" userId="bb1ab66e3c63a66d" providerId="LiveId" clId="{E32E6FF0-6CFD-47B4-946D-0539C24B93B8}" dt="2020-11-03T12:38:57.074" v="9"/>
          <ac:cxnSpMkLst>
            <pc:docMk/>
            <pc:sldMk cId="4194359807" sldId="396"/>
            <ac:cxnSpMk id="20" creationId="{FE1A49CE-B63D-457A-A180-1C883E1A63D2}"/>
          </ac:cxnSpMkLst>
        </pc:cxnChg>
      </pc:sldChg>
    </pc:docChg>
  </pc:docChgLst>
  <pc:docChgLst>
    <pc:chgData name="alvina grosu" userId="bb1ab66e3c63a66d" providerId="LiveId" clId="{26ACC6FF-9310-4D96-994F-60B6C7B3E166}"/>
    <pc:docChg chg="custSel addSld delSld modSld sldOrd delMainMaster delSection modSection">
      <pc:chgData name="alvina grosu" userId="bb1ab66e3c63a66d" providerId="LiveId" clId="{26ACC6FF-9310-4D96-994F-60B6C7B3E166}" dt="2020-11-08T14:12:53.721" v="174" actId="20577"/>
      <pc:docMkLst>
        <pc:docMk/>
      </pc:docMkLst>
      <pc:sldChg chg="modSp mod">
        <pc:chgData name="alvina grosu" userId="bb1ab66e3c63a66d" providerId="LiveId" clId="{26ACC6FF-9310-4D96-994F-60B6C7B3E166}" dt="2020-11-03T12:55:19.345" v="104" actId="313"/>
        <pc:sldMkLst>
          <pc:docMk/>
          <pc:sldMk cId="3717225041" sldId="256"/>
        </pc:sldMkLst>
        <pc:spChg chg="mod">
          <ac:chgData name="alvina grosu" userId="bb1ab66e3c63a66d" providerId="LiveId" clId="{26ACC6FF-9310-4D96-994F-60B6C7B3E166}" dt="2020-11-03T12:55:19.345" v="104" actId="313"/>
          <ac:spMkLst>
            <pc:docMk/>
            <pc:sldMk cId="3717225041" sldId="256"/>
            <ac:spMk id="2" creationId="{CB2E064E-EA9F-414D-B0B1-C932E1DFBD7B}"/>
          </ac:spMkLst>
        </pc:spChg>
        <pc:spChg chg="mod">
          <ac:chgData name="alvina grosu" userId="bb1ab66e3c63a66d" providerId="LiveId" clId="{26ACC6FF-9310-4D96-994F-60B6C7B3E166}" dt="2020-11-03T12:55:15.563" v="103" actId="20577"/>
          <ac:spMkLst>
            <pc:docMk/>
            <pc:sldMk cId="3717225041" sldId="256"/>
            <ac:spMk id="3" creationId="{C1417CB6-7274-43EC-9DF7-BF1C0065CA4B}"/>
          </ac:spMkLst>
        </pc:spChg>
      </pc:sldChg>
      <pc:sldChg chg="addSp delSp add del ord delDesignElem">
        <pc:chgData name="alvina grosu" userId="bb1ab66e3c63a66d" providerId="LiveId" clId="{26ACC6FF-9310-4D96-994F-60B6C7B3E166}" dt="2020-11-03T13:07:02.528" v="153"/>
        <pc:sldMkLst>
          <pc:docMk/>
          <pc:sldMk cId="3889491157" sldId="257"/>
        </pc:sldMkLst>
        <pc:spChg chg="add del">
          <ac:chgData name="alvina grosu" userId="bb1ab66e3c63a66d" providerId="LiveId" clId="{26ACC6FF-9310-4D96-994F-60B6C7B3E166}" dt="2020-11-03T13:00:06.029" v="132"/>
          <ac:spMkLst>
            <pc:docMk/>
            <pc:sldMk cId="3889491157" sldId="257"/>
            <ac:spMk id="22" creationId="{00000000-0000-0000-0000-000000000000}"/>
          </ac:spMkLst>
        </pc:spChg>
        <pc:cxnChg chg="add del">
          <ac:chgData name="alvina grosu" userId="bb1ab66e3c63a66d" providerId="LiveId" clId="{26ACC6FF-9310-4D96-994F-60B6C7B3E166}" dt="2020-11-03T13:00:06.029" v="132"/>
          <ac:cxnSpMkLst>
            <pc:docMk/>
            <pc:sldMk cId="3889491157" sldId="257"/>
            <ac:cxnSpMk id="23" creationId="{00000000-0000-0000-0000-000000000000}"/>
          </ac:cxnSpMkLst>
        </pc:cxnChg>
      </pc:sldChg>
      <pc:sldChg chg="del">
        <pc:chgData name="alvina grosu" userId="bb1ab66e3c63a66d" providerId="LiveId" clId="{26ACC6FF-9310-4D96-994F-60B6C7B3E166}" dt="2020-11-03T12:53:38.992" v="0" actId="47"/>
        <pc:sldMkLst>
          <pc:docMk/>
          <pc:sldMk cId="823747584" sldId="275"/>
        </pc:sldMkLst>
      </pc:sldChg>
      <pc:sldChg chg="addSp delSp add del delDesignElem">
        <pc:chgData name="alvina grosu" userId="bb1ab66e3c63a66d" providerId="LiveId" clId="{26ACC6FF-9310-4D96-994F-60B6C7B3E166}" dt="2020-11-03T13:06:58.024" v="151" actId="47"/>
        <pc:sldMkLst>
          <pc:docMk/>
          <pc:sldMk cId="4218395453" sldId="280"/>
        </pc:sldMkLst>
        <pc:spChg chg="add del">
          <ac:chgData name="alvina grosu" userId="bb1ab66e3c63a66d" providerId="LiveId" clId="{26ACC6FF-9310-4D96-994F-60B6C7B3E166}" dt="2020-11-03T13:00:06.029" v="132"/>
          <ac:spMkLst>
            <pc:docMk/>
            <pc:sldMk cId="4218395453" sldId="280"/>
            <ac:spMk id="8" creationId="{00000000-0000-0000-0000-000000000000}"/>
          </ac:spMkLst>
        </pc:spChg>
        <pc:spChg chg="add del">
          <ac:chgData name="alvina grosu" userId="bb1ab66e3c63a66d" providerId="LiveId" clId="{26ACC6FF-9310-4D96-994F-60B6C7B3E166}" dt="2020-11-03T13:00:06.029" v="132"/>
          <ac:spMkLst>
            <pc:docMk/>
            <pc:sldMk cId="4218395453" sldId="280"/>
            <ac:spMk id="10" creationId="{00000000-0000-0000-0000-000000000000}"/>
          </ac:spMkLst>
        </pc:spChg>
        <pc:spChg chg="add del">
          <ac:chgData name="alvina grosu" userId="bb1ab66e3c63a66d" providerId="LiveId" clId="{26ACC6FF-9310-4D96-994F-60B6C7B3E166}" dt="2020-11-03T13:00:06.029" v="132"/>
          <ac:spMkLst>
            <pc:docMk/>
            <pc:sldMk cId="4218395453" sldId="280"/>
            <ac:spMk id="16" creationId="{00000000-0000-0000-0000-000000000000}"/>
          </ac:spMkLst>
        </pc:spChg>
        <pc:grpChg chg="add del">
          <ac:chgData name="alvina grosu" userId="bb1ab66e3c63a66d" providerId="LiveId" clId="{26ACC6FF-9310-4D96-994F-60B6C7B3E166}" dt="2020-11-03T13:00:06.029" v="132"/>
          <ac:grpSpMkLst>
            <pc:docMk/>
            <pc:sldMk cId="4218395453" sldId="280"/>
            <ac:grpSpMk id="12" creationId="{00000000-0000-0000-0000-000000000000}"/>
          </ac:grpSpMkLst>
        </pc:grpChg>
        <pc:picChg chg="add del">
          <ac:chgData name="alvina grosu" userId="bb1ab66e3c63a66d" providerId="LiveId" clId="{26ACC6FF-9310-4D96-994F-60B6C7B3E166}" dt="2020-11-03T13:00:06.029" v="132"/>
          <ac:picMkLst>
            <pc:docMk/>
            <pc:sldMk cId="4218395453" sldId="280"/>
            <ac:picMk id="18" creationId="{00000000-0000-0000-0000-000000000000}"/>
          </ac:picMkLst>
        </pc:picChg>
        <pc:cxnChg chg="add del">
          <ac:chgData name="alvina grosu" userId="bb1ab66e3c63a66d" providerId="LiveId" clId="{26ACC6FF-9310-4D96-994F-60B6C7B3E166}" dt="2020-11-03T13:00:06.029" v="132"/>
          <ac:cxnSpMkLst>
            <pc:docMk/>
            <pc:sldMk cId="4218395453" sldId="280"/>
            <ac:cxnSpMk id="20" creationId="{00000000-0000-0000-0000-000000000000}"/>
          </ac:cxnSpMkLst>
        </pc:cxnChg>
      </pc:sldChg>
      <pc:sldChg chg="del">
        <pc:chgData name="alvina grosu" userId="bb1ab66e3c63a66d" providerId="LiveId" clId="{26ACC6FF-9310-4D96-994F-60B6C7B3E166}" dt="2020-11-03T13:06:25.109" v="142" actId="47"/>
        <pc:sldMkLst>
          <pc:docMk/>
          <pc:sldMk cId="3243189752" sldId="281"/>
        </pc:sldMkLst>
      </pc:sldChg>
      <pc:sldChg chg="addSp delSp add del delDesignElem">
        <pc:chgData name="alvina grosu" userId="bb1ab66e3c63a66d" providerId="LiveId" clId="{26ACC6FF-9310-4D96-994F-60B6C7B3E166}" dt="2020-11-03T13:00:06.029" v="132"/>
        <pc:sldMkLst>
          <pc:docMk/>
          <pc:sldMk cId="4026933760" sldId="283"/>
        </pc:sldMkLst>
        <pc:spChg chg="add del">
          <ac:chgData name="alvina grosu" userId="bb1ab66e3c63a66d" providerId="LiveId" clId="{26ACC6FF-9310-4D96-994F-60B6C7B3E166}" dt="2020-11-03T13:00:06.029" v="132"/>
          <ac:spMkLst>
            <pc:docMk/>
            <pc:sldMk cId="4026933760" sldId="283"/>
            <ac:spMk id="8" creationId="{00000000-0000-0000-0000-000000000000}"/>
          </ac:spMkLst>
        </pc:spChg>
        <pc:spChg chg="add del">
          <ac:chgData name="alvina grosu" userId="bb1ab66e3c63a66d" providerId="LiveId" clId="{26ACC6FF-9310-4D96-994F-60B6C7B3E166}" dt="2020-11-03T13:00:06.029" v="132"/>
          <ac:spMkLst>
            <pc:docMk/>
            <pc:sldMk cId="4026933760" sldId="283"/>
            <ac:spMk id="10" creationId="{00000000-0000-0000-0000-000000000000}"/>
          </ac:spMkLst>
        </pc:spChg>
        <pc:spChg chg="add del">
          <ac:chgData name="alvina grosu" userId="bb1ab66e3c63a66d" providerId="LiveId" clId="{26ACC6FF-9310-4D96-994F-60B6C7B3E166}" dt="2020-11-03T13:00:06.029" v="132"/>
          <ac:spMkLst>
            <pc:docMk/>
            <pc:sldMk cId="4026933760" sldId="283"/>
            <ac:spMk id="16" creationId="{00000000-0000-0000-0000-000000000000}"/>
          </ac:spMkLst>
        </pc:spChg>
        <pc:grpChg chg="add del">
          <ac:chgData name="alvina grosu" userId="bb1ab66e3c63a66d" providerId="LiveId" clId="{26ACC6FF-9310-4D96-994F-60B6C7B3E166}" dt="2020-11-03T13:00:06.029" v="132"/>
          <ac:grpSpMkLst>
            <pc:docMk/>
            <pc:sldMk cId="4026933760" sldId="283"/>
            <ac:grpSpMk id="12" creationId="{00000000-0000-0000-0000-000000000000}"/>
          </ac:grpSpMkLst>
        </pc:grpChg>
        <pc:picChg chg="add del">
          <ac:chgData name="alvina grosu" userId="bb1ab66e3c63a66d" providerId="LiveId" clId="{26ACC6FF-9310-4D96-994F-60B6C7B3E166}" dt="2020-11-03T13:00:06.029" v="132"/>
          <ac:picMkLst>
            <pc:docMk/>
            <pc:sldMk cId="4026933760" sldId="283"/>
            <ac:picMk id="18" creationId="{00000000-0000-0000-0000-000000000000}"/>
          </ac:picMkLst>
        </pc:picChg>
        <pc:cxnChg chg="add del">
          <ac:chgData name="alvina grosu" userId="bb1ab66e3c63a66d" providerId="LiveId" clId="{26ACC6FF-9310-4D96-994F-60B6C7B3E166}" dt="2020-11-03T13:00:06.029" v="132"/>
          <ac:cxnSpMkLst>
            <pc:docMk/>
            <pc:sldMk cId="4026933760" sldId="283"/>
            <ac:cxnSpMk id="20" creationId="{00000000-0000-0000-0000-000000000000}"/>
          </ac:cxnSpMkLst>
        </pc:cxnChg>
      </pc:sldChg>
      <pc:sldChg chg="del">
        <pc:chgData name="alvina grosu" userId="bb1ab66e3c63a66d" providerId="LiveId" clId="{26ACC6FF-9310-4D96-994F-60B6C7B3E166}" dt="2020-11-03T12:53:47.954" v="10" actId="47"/>
        <pc:sldMkLst>
          <pc:docMk/>
          <pc:sldMk cId="4027410106" sldId="283"/>
        </pc:sldMkLst>
      </pc:sldChg>
      <pc:sldChg chg="add del">
        <pc:chgData name="alvina grosu" userId="bb1ab66e3c63a66d" providerId="LiveId" clId="{26ACC6FF-9310-4D96-994F-60B6C7B3E166}" dt="2020-11-03T13:00:06.029" v="132"/>
        <pc:sldMkLst>
          <pc:docMk/>
          <pc:sldMk cId="0" sldId="297"/>
        </pc:sldMkLst>
      </pc:sldChg>
      <pc:sldChg chg="add del">
        <pc:chgData name="alvina grosu" userId="bb1ab66e3c63a66d" providerId="LiveId" clId="{26ACC6FF-9310-4D96-994F-60B6C7B3E166}" dt="2020-11-03T13:00:06.029" v="132"/>
        <pc:sldMkLst>
          <pc:docMk/>
          <pc:sldMk cId="0" sldId="298"/>
        </pc:sldMkLst>
      </pc:sldChg>
      <pc:sldChg chg="del">
        <pc:chgData name="alvina grosu" userId="bb1ab66e3c63a66d" providerId="LiveId" clId="{26ACC6FF-9310-4D96-994F-60B6C7B3E166}" dt="2020-11-03T13:06:27.402" v="148" actId="47"/>
        <pc:sldMkLst>
          <pc:docMk/>
          <pc:sldMk cId="3607880732" sldId="303"/>
        </pc:sldMkLst>
      </pc:sldChg>
      <pc:sldChg chg="add del">
        <pc:chgData name="alvina grosu" userId="bb1ab66e3c63a66d" providerId="LiveId" clId="{26ACC6FF-9310-4D96-994F-60B6C7B3E166}" dt="2020-11-03T13:00:06.029" v="132"/>
        <pc:sldMkLst>
          <pc:docMk/>
          <pc:sldMk cId="0" sldId="304"/>
        </pc:sldMkLst>
      </pc:sldChg>
      <pc:sldChg chg="del">
        <pc:chgData name="alvina grosu" userId="bb1ab66e3c63a66d" providerId="LiveId" clId="{26ACC6FF-9310-4D96-994F-60B6C7B3E166}" dt="2020-11-03T13:06:40.173" v="149" actId="47"/>
        <pc:sldMkLst>
          <pc:docMk/>
          <pc:sldMk cId="3682223305" sldId="305"/>
        </pc:sldMkLst>
      </pc:sldChg>
      <pc:sldChg chg="add del">
        <pc:chgData name="alvina grosu" userId="bb1ab66e3c63a66d" providerId="LiveId" clId="{26ACC6FF-9310-4D96-994F-60B6C7B3E166}" dt="2020-11-03T13:00:06.029" v="132"/>
        <pc:sldMkLst>
          <pc:docMk/>
          <pc:sldMk cId="0" sldId="306"/>
        </pc:sldMkLst>
      </pc:sldChg>
      <pc:sldChg chg="del">
        <pc:chgData name="alvina grosu" userId="bb1ab66e3c63a66d" providerId="LiveId" clId="{26ACC6FF-9310-4D96-994F-60B6C7B3E166}" dt="2020-11-03T12:53:45.262" v="5" actId="47"/>
        <pc:sldMkLst>
          <pc:docMk/>
          <pc:sldMk cId="4158658919" sldId="307"/>
        </pc:sldMkLst>
      </pc:sldChg>
      <pc:sldChg chg="addSp delSp add del delDesignElem">
        <pc:chgData name="alvina grosu" userId="bb1ab66e3c63a66d" providerId="LiveId" clId="{26ACC6FF-9310-4D96-994F-60B6C7B3E166}" dt="2020-11-03T13:00:06.029" v="132"/>
        <pc:sldMkLst>
          <pc:docMk/>
          <pc:sldMk cId="660013542" sldId="308"/>
        </pc:sldMkLst>
        <pc:spChg chg="add del">
          <ac:chgData name="alvina grosu" userId="bb1ab66e3c63a66d" providerId="LiveId" clId="{26ACC6FF-9310-4D96-994F-60B6C7B3E166}" dt="2020-11-03T13:00:06.029" v="132"/>
          <ac:spMkLst>
            <pc:docMk/>
            <pc:sldMk cId="660013542" sldId="308"/>
            <ac:spMk id="9" creationId="{00000000-0000-0000-0000-000000000000}"/>
          </ac:spMkLst>
        </pc:spChg>
        <pc:spChg chg="add del">
          <ac:chgData name="alvina grosu" userId="bb1ab66e3c63a66d" providerId="LiveId" clId="{26ACC6FF-9310-4D96-994F-60B6C7B3E166}" dt="2020-11-03T13:00:06.029" v="132"/>
          <ac:spMkLst>
            <pc:docMk/>
            <pc:sldMk cId="660013542" sldId="308"/>
            <ac:spMk id="11" creationId="{23522FE7-5A29-4EF6-B1EF-2CA55748A772}"/>
          </ac:spMkLst>
        </pc:spChg>
        <pc:spChg chg="add del">
          <ac:chgData name="alvina grosu" userId="bb1ab66e3c63a66d" providerId="LiveId" clId="{26ACC6FF-9310-4D96-994F-60B6C7B3E166}" dt="2020-11-03T13:00:06.029" v="132"/>
          <ac:spMkLst>
            <pc:docMk/>
            <pc:sldMk cId="660013542" sldId="308"/>
            <ac:spMk id="19" creationId="{B5F9E98A-4FF4-43D6-9C48-6DF0E7F2D272}"/>
          </ac:spMkLst>
        </pc:spChg>
        <pc:spChg chg="add del">
          <ac:chgData name="alvina grosu" userId="bb1ab66e3c63a66d" providerId="LiveId" clId="{26ACC6FF-9310-4D96-994F-60B6C7B3E166}" dt="2020-11-03T13:00:06.029" v="132"/>
          <ac:spMkLst>
            <pc:docMk/>
            <pc:sldMk cId="660013542" sldId="308"/>
            <ac:spMk id="21" creationId="{D207A636-DC99-4588-80C4-9E069B97C3FD}"/>
          </ac:spMkLst>
        </pc:spChg>
        <pc:picChg chg="add del">
          <ac:chgData name="alvina grosu" userId="bb1ab66e3c63a66d" providerId="LiveId" clId="{26ACC6FF-9310-4D96-994F-60B6C7B3E166}" dt="2020-11-03T13:00:06.029" v="132"/>
          <ac:picMkLst>
            <pc:docMk/>
            <pc:sldMk cId="660013542" sldId="308"/>
            <ac:picMk id="13" creationId="{C2192E09-EBC7-416C-B887-DFF915D7F43D}"/>
          </ac:picMkLst>
        </pc:picChg>
        <pc:picChg chg="add del">
          <ac:chgData name="alvina grosu" userId="bb1ab66e3c63a66d" providerId="LiveId" clId="{26ACC6FF-9310-4D96-994F-60B6C7B3E166}" dt="2020-11-03T13:00:06.029" v="132"/>
          <ac:picMkLst>
            <pc:docMk/>
            <pc:sldMk cId="660013542" sldId="308"/>
            <ac:picMk id="23" creationId="{D4ED6A5F-3B06-48C5-850F-8045C4DF69AE}"/>
          </ac:picMkLst>
        </pc:picChg>
        <pc:cxnChg chg="add del">
          <ac:chgData name="alvina grosu" userId="bb1ab66e3c63a66d" providerId="LiveId" clId="{26ACC6FF-9310-4D96-994F-60B6C7B3E166}" dt="2020-11-03T13:00:06.029" v="132"/>
          <ac:cxnSpMkLst>
            <pc:docMk/>
            <pc:sldMk cId="660013542" sldId="308"/>
            <ac:cxnSpMk id="15" creationId="{2924498D-E084-44BE-A196-CFCE35564350}"/>
          </ac:cxnSpMkLst>
        </pc:cxnChg>
        <pc:cxnChg chg="add del">
          <ac:chgData name="alvina grosu" userId="bb1ab66e3c63a66d" providerId="LiveId" clId="{26ACC6FF-9310-4D96-994F-60B6C7B3E166}" dt="2020-11-03T13:00:06.029" v="132"/>
          <ac:cxnSpMkLst>
            <pc:docMk/>
            <pc:sldMk cId="660013542" sldId="308"/>
            <ac:cxnSpMk id="17" creationId="{3BBC7667-C352-4842-9AFD-E5C16AD002F4}"/>
          </ac:cxnSpMkLst>
        </pc:cxnChg>
        <pc:cxnChg chg="add del">
          <ac:chgData name="alvina grosu" userId="bb1ab66e3c63a66d" providerId="LiveId" clId="{26ACC6FF-9310-4D96-994F-60B6C7B3E166}" dt="2020-11-03T13:00:06.029" v="132"/>
          <ac:cxnSpMkLst>
            <pc:docMk/>
            <pc:sldMk cId="660013542" sldId="308"/>
            <ac:cxnSpMk id="25" creationId="{C9A60B9D-8DAC-4DA9-88DE-9911621A2B96}"/>
          </ac:cxnSpMkLst>
        </pc:cxnChg>
        <pc:cxnChg chg="add del">
          <ac:chgData name="alvina grosu" userId="bb1ab66e3c63a66d" providerId="LiveId" clId="{26ACC6FF-9310-4D96-994F-60B6C7B3E166}" dt="2020-11-03T13:00:06.029" v="132"/>
          <ac:cxnSpMkLst>
            <pc:docMk/>
            <pc:sldMk cId="660013542" sldId="308"/>
            <ac:cxnSpMk id="27" creationId="{0F2BAA51-3181-4303-929A-FCD9C33F8900}"/>
          </ac:cxnSpMkLst>
        </pc:cxnChg>
      </pc:sldChg>
      <pc:sldChg chg="del">
        <pc:chgData name="alvina grosu" userId="bb1ab66e3c63a66d" providerId="LiveId" clId="{26ACC6FF-9310-4D96-994F-60B6C7B3E166}" dt="2020-11-03T13:06:21.507" v="133" actId="47"/>
        <pc:sldMkLst>
          <pc:docMk/>
          <pc:sldMk cId="565056930" sldId="309"/>
        </pc:sldMkLst>
      </pc:sldChg>
      <pc:sldChg chg="del">
        <pc:chgData name="alvina grosu" userId="bb1ab66e3c63a66d" providerId="LiveId" clId="{26ACC6FF-9310-4D96-994F-60B6C7B3E166}" dt="2020-11-03T13:06:21.876" v="134" actId="47"/>
        <pc:sldMkLst>
          <pc:docMk/>
          <pc:sldMk cId="1992945007" sldId="310"/>
        </pc:sldMkLst>
      </pc:sldChg>
      <pc:sldChg chg="modSp mod">
        <pc:chgData name="alvina grosu" userId="bb1ab66e3c63a66d" providerId="LiveId" clId="{26ACC6FF-9310-4D96-994F-60B6C7B3E166}" dt="2020-11-08T12:15:27.020" v="167" actId="1076"/>
        <pc:sldMkLst>
          <pc:docMk/>
          <pc:sldMk cId="574998853" sldId="311"/>
        </pc:sldMkLst>
        <pc:spChg chg="mod">
          <ac:chgData name="alvina grosu" userId="bb1ab66e3c63a66d" providerId="LiveId" clId="{26ACC6FF-9310-4D96-994F-60B6C7B3E166}" dt="2020-11-08T11:37:14.353" v="166" actId="6549"/>
          <ac:spMkLst>
            <pc:docMk/>
            <pc:sldMk cId="574998853" sldId="311"/>
            <ac:spMk id="30722" creationId="{00000000-0000-0000-0000-000000000000}"/>
          </ac:spMkLst>
        </pc:spChg>
        <pc:spChg chg="mod">
          <ac:chgData name="alvina grosu" userId="bb1ab66e3c63a66d" providerId="LiveId" clId="{26ACC6FF-9310-4D96-994F-60B6C7B3E166}" dt="2020-11-08T12:15:27.020" v="167" actId="1076"/>
          <ac:spMkLst>
            <pc:docMk/>
            <pc:sldMk cId="574998853" sldId="311"/>
            <ac:spMk id="30724" creationId="{00000000-0000-0000-0000-000000000000}"/>
          </ac:spMkLst>
        </pc:spChg>
      </pc:sldChg>
      <pc:sldChg chg="del">
        <pc:chgData name="alvina grosu" userId="bb1ab66e3c63a66d" providerId="LiveId" clId="{26ACC6FF-9310-4D96-994F-60B6C7B3E166}" dt="2020-11-03T13:06:22.294" v="135" actId="47"/>
        <pc:sldMkLst>
          <pc:docMk/>
          <pc:sldMk cId="2591402539" sldId="311"/>
        </pc:sldMkLst>
      </pc:sldChg>
      <pc:sldChg chg="modSp mod">
        <pc:chgData name="alvina grosu" userId="bb1ab66e3c63a66d" providerId="LiveId" clId="{26ACC6FF-9310-4D96-994F-60B6C7B3E166}" dt="2020-11-08T12:52:26.187" v="172" actId="1076"/>
        <pc:sldMkLst>
          <pc:docMk/>
          <pc:sldMk cId="477289358" sldId="312"/>
        </pc:sldMkLst>
        <pc:spChg chg="mod">
          <ac:chgData name="alvina grosu" userId="bb1ab66e3c63a66d" providerId="LiveId" clId="{26ACC6FF-9310-4D96-994F-60B6C7B3E166}" dt="2020-11-08T12:52:26.187" v="172" actId="1076"/>
          <ac:spMkLst>
            <pc:docMk/>
            <pc:sldMk cId="477289358" sldId="312"/>
            <ac:spMk id="32772" creationId="{00000000-0000-0000-0000-000000000000}"/>
          </ac:spMkLst>
        </pc:spChg>
      </pc:sldChg>
      <pc:sldChg chg="del">
        <pc:chgData name="alvina grosu" userId="bb1ab66e3c63a66d" providerId="LiveId" clId="{26ACC6FF-9310-4D96-994F-60B6C7B3E166}" dt="2020-11-03T13:06:23.145" v="137" actId="47"/>
        <pc:sldMkLst>
          <pc:docMk/>
          <pc:sldMk cId="1380321084" sldId="312"/>
        </pc:sldMkLst>
      </pc:sldChg>
      <pc:sldChg chg="del">
        <pc:chgData name="alvina grosu" userId="bb1ab66e3c63a66d" providerId="LiveId" clId="{26ACC6FF-9310-4D96-994F-60B6C7B3E166}" dt="2020-11-03T13:06:23.614" v="138" actId="47"/>
        <pc:sldMkLst>
          <pc:docMk/>
          <pc:sldMk cId="303954355" sldId="313"/>
        </pc:sldMkLst>
      </pc:sldChg>
      <pc:sldChg chg="modSp mod">
        <pc:chgData name="alvina grosu" userId="bb1ab66e3c63a66d" providerId="LiveId" clId="{26ACC6FF-9310-4D96-994F-60B6C7B3E166}" dt="2020-11-08T12:52:20.200" v="171" actId="1076"/>
        <pc:sldMkLst>
          <pc:docMk/>
          <pc:sldMk cId="360956494" sldId="313"/>
        </pc:sldMkLst>
        <pc:spChg chg="mod">
          <ac:chgData name="alvina grosu" userId="bb1ab66e3c63a66d" providerId="LiveId" clId="{26ACC6FF-9310-4D96-994F-60B6C7B3E166}" dt="2020-11-08T12:50:03.500" v="168" actId="313"/>
          <ac:spMkLst>
            <pc:docMk/>
            <pc:sldMk cId="360956494" sldId="313"/>
            <ac:spMk id="33795" creationId="{00000000-0000-0000-0000-000000000000}"/>
          </ac:spMkLst>
        </pc:spChg>
        <pc:spChg chg="mod">
          <ac:chgData name="alvina grosu" userId="bb1ab66e3c63a66d" providerId="LiveId" clId="{26ACC6FF-9310-4D96-994F-60B6C7B3E166}" dt="2020-11-08T12:52:20.200" v="171" actId="1076"/>
          <ac:spMkLst>
            <pc:docMk/>
            <pc:sldMk cId="360956494" sldId="313"/>
            <ac:spMk id="33796" creationId="{00000000-0000-0000-0000-000000000000}"/>
          </ac:spMkLst>
        </pc:spChg>
      </pc:sldChg>
      <pc:sldChg chg="modSp mod">
        <pc:chgData name="alvina grosu" userId="bb1ab66e3c63a66d" providerId="LiveId" clId="{26ACC6FF-9310-4D96-994F-60B6C7B3E166}" dt="2020-11-08T12:52:15.971" v="170" actId="1076"/>
        <pc:sldMkLst>
          <pc:docMk/>
          <pc:sldMk cId="2547373887" sldId="314"/>
        </pc:sldMkLst>
        <pc:spChg chg="mod">
          <ac:chgData name="alvina grosu" userId="bb1ab66e3c63a66d" providerId="LiveId" clId="{26ACC6FF-9310-4D96-994F-60B6C7B3E166}" dt="2020-11-08T12:52:15.971" v="170" actId="1076"/>
          <ac:spMkLst>
            <pc:docMk/>
            <pc:sldMk cId="2547373887" sldId="314"/>
            <ac:spMk id="34820" creationId="{00000000-0000-0000-0000-000000000000}"/>
          </ac:spMkLst>
        </pc:spChg>
      </pc:sldChg>
      <pc:sldChg chg="del">
        <pc:chgData name="alvina grosu" userId="bb1ab66e3c63a66d" providerId="LiveId" clId="{26ACC6FF-9310-4D96-994F-60B6C7B3E166}" dt="2020-11-03T13:06:24" v="139" actId="47"/>
        <pc:sldMkLst>
          <pc:docMk/>
          <pc:sldMk cId="4188871839" sldId="314"/>
        </pc:sldMkLst>
      </pc:sldChg>
      <pc:sldChg chg="modSp mod">
        <pc:chgData name="alvina grosu" userId="bb1ab66e3c63a66d" providerId="LiveId" clId="{26ACC6FF-9310-4D96-994F-60B6C7B3E166}" dt="2020-11-08T12:52:10.109" v="169" actId="1076"/>
        <pc:sldMkLst>
          <pc:docMk/>
          <pc:sldMk cId="1064326208" sldId="315"/>
        </pc:sldMkLst>
        <pc:spChg chg="mod">
          <ac:chgData name="alvina grosu" userId="bb1ab66e3c63a66d" providerId="LiveId" clId="{26ACC6FF-9310-4D96-994F-60B6C7B3E166}" dt="2020-11-08T12:52:10.109" v="169" actId="1076"/>
          <ac:spMkLst>
            <pc:docMk/>
            <pc:sldMk cId="1064326208" sldId="315"/>
            <ac:spMk id="35844" creationId="{00000000-0000-0000-0000-000000000000}"/>
          </ac:spMkLst>
        </pc:spChg>
      </pc:sldChg>
      <pc:sldChg chg="del">
        <pc:chgData name="alvina grosu" userId="bb1ab66e3c63a66d" providerId="LiveId" clId="{26ACC6FF-9310-4D96-994F-60B6C7B3E166}" dt="2020-11-03T13:06:24.366" v="140" actId="47"/>
        <pc:sldMkLst>
          <pc:docMk/>
          <pc:sldMk cId="1644025870" sldId="315"/>
        </pc:sldMkLst>
      </pc:sldChg>
      <pc:sldChg chg="del">
        <pc:chgData name="alvina grosu" userId="bb1ab66e3c63a66d" providerId="LiveId" clId="{26ACC6FF-9310-4D96-994F-60B6C7B3E166}" dt="2020-11-03T13:06:22.697" v="136" actId="47"/>
        <pc:sldMkLst>
          <pc:docMk/>
          <pc:sldMk cId="267655994" sldId="316"/>
        </pc:sldMkLst>
      </pc:sldChg>
      <pc:sldChg chg="del">
        <pc:chgData name="alvina grosu" userId="bb1ab66e3c63a66d" providerId="LiveId" clId="{26ACC6FF-9310-4D96-994F-60B6C7B3E166}" dt="2020-11-03T12:53:45.810" v="6" actId="47"/>
        <pc:sldMkLst>
          <pc:docMk/>
          <pc:sldMk cId="448551533" sldId="317"/>
        </pc:sldMkLst>
      </pc:sldChg>
      <pc:sldChg chg="del">
        <pc:chgData name="alvina grosu" userId="bb1ab66e3c63a66d" providerId="LiveId" clId="{26ACC6FF-9310-4D96-994F-60B6C7B3E166}" dt="2020-11-03T12:55:27.486" v="105" actId="47"/>
        <pc:sldMkLst>
          <pc:docMk/>
          <pc:sldMk cId="3984710757" sldId="322"/>
        </pc:sldMkLst>
      </pc:sldChg>
      <pc:sldChg chg="modSp del">
        <pc:chgData name="alvina grosu" userId="bb1ab66e3c63a66d" providerId="LiveId" clId="{26ACC6FF-9310-4D96-994F-60B6C7B3E166}" dt="2020-11-08T14:12:53.721" v="174" actId="20577"/>
        <pc:sldMkLst>
          <pc:docMk/>
          <pc:sldMk cId="1523105237" sldId="325"/>
        </pc:sldMkLst>
        <pc:graphicFrameChg chg="mod">
          <ac:chgData name="alvina grosu" userId="bb1ab66e3c63a66d" providerId="LiveId" clId="{26ACC6FF-9310-4D96-994F-60B6C7B3E166}" dt="2020-11-08T14:12:53.721" v="174" actId="20577"/>
          <ac:graphicFrameMkLst>
            <pc:docMk/>
            <pc:sldMk cId="1523105237" sldId="325"/>
            <ac:graphicFrameMk id="15" creationId="{00000000-0000-0000-0000-000000000000}"/>
          </ac:graphicFrameMkLst>
        </pc:graphicFrameChg>
      </pc:sldChg>
      <pc:sldChg chg="add del">
        <pc:chgData name="alvina grosu" userId="bb1ab66e3c63a66d" providerId="LiveId" clId="{26ACC6FF-9310-4D96-994F-60B6C7B3E166}" dt="2020-11-03T13:00:06.029" v="132"/>
        <pc:sldMkLst>
          <pc:docMk/>
          <pc:sldMk cId="970781822" sldId="326"/>
        </pc:sldMkLst>
      </pc:sldChg>
      <pc:sldChg chg="del">
        <pc:chgData name="alvina grosu" userId="bb1ab66e3c63a66d" providerId="LiveId" clId="{26ACC6FF-9310-4D96-994F-60B6C7B3E166}" dt="2020-11-03T13:06:25.453" v="143" actId="47"/>
        <pc:sldMkLst>
          <pc:docMk/>
          <pc:sldMk cId="2593291780" sldId="328"/>
        </pc:sldMkLst>
      </pc:sldChg>
      <pc:sldChg chg="del">
        <pc:chgData name="alvina grosu" userId="bb1ab66e3c63a66d" providerId="LiveId" clId="{26ACC6FF-9310-4D96-994F-60B6C7B3E166}" dt="2020-11-03T13:06:26.604" v="146" actId="47"/>
        <pc:sldMkLst>
          <pc:docMk/>
          <pc:sldMk cId="1321582846" sldId="329"/>
        </pc:sldMkLst>
      </pc:sldChg>
      <pc:sldChg chg="del">
        <pc:chgData name="alvina grosu" userId="bb1ab66e3c63a66d" providerId="LiveId" clId="{26ACC6FF-9310-4D96-994F-60B6C7B3E166}" dt="2020-11-03T13:06:25.862" v="144" actId="47"/>
        <pc:sldMkLst>
          <pc:docMk/>
          <pc:sldMk cId="4156784370" sldId="332"/>
        </pc:sldMkLst>
      </pc:sldChg>
      <pc:sldChg chg="del">
        <pc:chgData name="alvina grosu" userId="bb1ab66e3c63a66d" providerId="LiveId" clId="{26ACC6FF-9310-4D96-994F-60B6C7B3E166}" dt="2020-11-03T13:06:26.170" v="145" actId="47"/>
        <pc:sldMkLst>
          <pc:docMk/>
          <pc:sldMk cId="3455725579" sldId="333"/>
        </pc:sldMkLst>
      </pc:sldChg>
      <pc:sldChg chg="del">
        <pc:chgData name="alvina grosu" userId="bb1ab66e3c63a66d" providerId="LiveId" clId="{26ACC6FF-9310-4D96-994F-60B6C7B3E166}" dt="2020-11-03T12:54:13.951" v="43" actId="47"/>
        <pc:sldMkLst>
          <pc:docMk/>
          <pc:sldMk cId="0" sldId="336"/>
        </pc:sldMkLst>
      </pc:sldChg>
      <pc:sldChg chg="del">
        <pc:chgData name="alvina grosu" userId="bb1ab66e3c63a66d" providerId="LiveId" clId="{26ACC6FF-9310-4D96-994F-60B6C7B3E166}" dt="2020-11-03T12:59:42.061" v="106" actId="47"/>
        <pc:sldMkLst>
          <pc:docMk/>
          <pc:sldMk cId="66543804" sldId="338"/>
        </pc:sldMkLst>
      </pc:sldChg>
      <pc:sldChg chg="del">
        <pc:chgData name="alvina grosu" userId="bb1ab66e3c63a66d" providerId="LiveId" clId="{26ACC6FF-9310-4D96-994F-60B6C7B3E166}" dt="2020-11-03T12:53:42.492" v="1" actId="47"/>
        <pc:sldMkLst>
          <pc:docMk/>
          <pc:sldMk cId="2080262691" sldId="339"/>
        </pc:sldMkLst>
      </pc:sldChg>
      <pc:sldChg chg="del">
        <pc:chgData name="alvina grosu" userId="bb1ab66e3c63a66d" providerId="LiveId" clId="{26ACC6FF-9310-4D96-994F-60B6C7B3E166}" dt="2020-11-03T12:53:44.125" v="3" actId="47"/>
        <pc:sldMkLst>
          <pc:docMk/>
          <pc:sldMk cId="2989912374" sldId="340"/>
        </pc:sldMkLst>
      </pc:sldChg>
      <pc:sldChg chg="del">
        <pc:chgData name="alvina grosu" userId="bb1ab66e3c63a66d" providerId="LiveId" clId="{26ACC6FF-9310-4D96-994F-60B6C7B3E166}" dt="2020-11-03T12:53:43.523" v="2" actId="47"/>
        <pc:sldMkLst>
          <pc:docMk/>
          <pc:sldMk cId="242081270" sldId="341"/>
        </pc:sldMkLst>
      </pc:sldChg>
      <pc:sldChg chg="del">
        <pc:chgData name="alvina grosu" userId="bb1ab66e3c63a66d" providerId="LiveId" clId="{26ACC6FF-9310-4D96-994F-60B6C7B3E166}" dt="2020-11-03T12:53:48.931" v="11" actId="47"/>
        <pc:sldMkLst>
          <pc:docMk/>
          <pc:sldMk cId="2940482035" sldId="342"/>
        </pc:sldMkLst>
      </pc:sldChg>
      <pc:sldChg chg="add del">
        <pc:chgData name="alvina grosu" userId="bb1ab66e3c63a66d" providerId="LiveId" clId="{26ACC6FF-9310-4D96-994F-60B6C7B3E166}" dt="2020-11-03T13:00:06.029" v="132"/>
        <pc:sldMkLst>
          <pc:docMk/>
          <pc:sldMk cId="0" sldId="344"/>
        </pc:sldMkLst>
      </pc:sldChg>
      <pc:sldChg chg="del">
        <pc:chgData name="alvina grosu" userId="bb1ab66e3c63a66d" providerId="LiveId" clId="{26ACC6FF-9310-4D96-994F-60B6C7B3E166}" dt="2020-11-03T12:53:49.915" v="13" actId="47"/>
        <pc:sldMkLst>
          <pc:docMk/>
          <pc:sldMk cId="2795508848" sldId="344"/>
        </pc:sldMkLst>
      </pc:sldChg>
      <pc:sldChg chg="add del">
        <pc:chgData name="alvina grosu" userId="bb1ab66e3c63a66d" providerId="LiveId" clId="{26ACC6FF-9310-4D96-994F-60B6C7B3E166}" dt="2020-11-03T13:00:06.029" v="132"/>
        <pc:sldMkLst>
          <pc:docMk/>
          <pc:sldMk cId="0" sldId="345"/>
        </pc:sldMkLst>
      </pc:sldChg>
      <pc:sldChg chg="del">
        <pc:chgData name="alvina grosu" userId="bb1ab66e3c63a66d" providerId="LiveId" clId="{26ACC6FF-9310-4D96-994F-60B6C7B3E166}" dt="2020-11-03T12:53:50.414" v="14" actId="47"/>
        <pc:sldMkLst>
          <pc:docMk/>
          <pc:sldMk cId="3647935809" sldId="345"/>
        </pc:sldMkLst>
      </pc:sldChg>
      <pc:sldChg chg="del">
        <pc:chgData name="alvina grosu" userId="bb1ab66e3c63a66d" providerId="LiveId" clId="{26ACC6FF-9310-4D96-994F-60B6C7B3E166}" dt="2020-11-03T12:53:50.927" v="15" actId="47"/>
        <pc:sldMkLst>
          <pc:docMk/>
          <pc:sldMk cId="586547805" sldId="346"/>
        </pc:sldMkLst>
      </pc:sldChg>
      <pc:sldChg chg="add del">
        <pc:chgData name="alvina grosu" userId="bb1ab66e3c63a66d" providerId="LiveId" clId="{26ACC6FF-9310-4D96-994F-60B6C7B3E166}" dt="2020-11-03T13:00:06.029" v="132"/>
        <pc:sldMkLst>
          <pc:docMk/>
          <pc:sldMk cId="0" sldId="348"/>
        </pc:sldMkLst>
      </pc:sldChg>
      <pc:sldChg chg="add del">
        <pc:chgData name="alvina grosu" userId="bb1ab66e3c63a66d" providerId="LiveId" clId="{26ACC6FF-9310-4D96-994F-60B6C7B3E166}" dt="2020-11-03T13:00:06.029" v="132"/>
        <pc:sldMkLst>
          <pc:docMk/>
          <pc:sldMk cId="0" sldId="349"/>
        </pc:sldMkLst>
      </pc:sldChg>
      <pc:sldChg chg="del">
        <pc:chgData name="alvina grosu" userId="bb1ab66e3c63a66d" providerId="LiveId" clId="{26ACC6FF-9310-4D96-994F-60B6C7B3E166}" dt="2020-11-03T12:53:51.493" v="16" actId="47"/>
        <pc:sldMkLst>
          <pc:docMk/>
          <pc:sldMk cId="57734434" sldId="349"/>
        </pc:sldMkLst>
      </pc:sldChg>
      <pc:sldChg chg="del">
        <pc:chgData name="alvina grosu" userId="bb1ab66e3c63a66d" providerId="LiveId" clId="{26ACC6FF-9310-4D96-994F-60B6C7B3E166}" dt="2020-11-03T12:53:52.605" v="18" actId="47"/>
        <pc:sldMkLst>
          <pc:docMk/>
          <pc:sldMk cId="2716051559" sldId="350"/>
        </pc:sldMkLst>
      </pc:sldChg>
      <pc:sldChg chg="del">
        <pc:chgData name="alvina grosu" userId="bb1ab66e3c63a66d" providerId="LiveId" clId="{26ACC6FF-9310-4D96-994F-60B6C7B3E166}" dt="2020-11-03T12:53:53.118" v="19" actId="47"/>
        <pc:sldMkLst>
          <pc:docMk/>
          <pc:sldMk cId="1722896114" sldId="351"/>
        </pc:sldMkLst>
      </pc:sldChg>
      <pc:sldChg chg="del">
        <pc:chgData name="alvina grosu" userId="bb1ab66e3c63a66d" providerId="LiveId" clId="{26ACC6FF-9310-4D96-994F-60B6C7B3E166}" dt="2020-11-03T12:53:53.720" v="20" actId="47"/>
        <pc:sldMkLst>
          <pc:docMk/>
          <pc:sldMk cId="515569685" sldId="352"/>
        </pc:sldMkLst>
      </pc:sldChg>
      <pc:sldChg chg="add del">
        <pc:chgData name="alvina grosu" userId="bb1ab66e3c63a66d" providerId="LiveId" clId="{26ACC6FF-9310-4D96-994F-60B6C7B3E166}" dt="2020-11-03T13:00:06.029" v="132"/>
        <pc:sldMkLst>
          <pc:docMk/>
          <pc:sldMk cId="1738460559" sldId="353"/>
        </pc:sldMkLst>
      </pc:sldChg>
      <pc:sldChg chg="del">
        <pc:chgData name="alvina grosu" userId="bb1ab66e3c63a66d" providerId="LiveId" clId="{26ACC6FF-9310-4D96-994F-60B6C7B3E166}" dt="2020-11-03T12:53:54.242" v="21" actId="47"/>
        <pc:sldMkLst>
          <pc:docMk/>
          <pc:sldMk cId="4222481660" sldId="353"/>
        </pc:sldMkLst>
      </pc:sldChg>
      <pc:sldChg chg="del">
        <pc:chgData name="alvina grosu" userId="bb1ab66e3c63a66d" providerId="LiveId" clId="{26ACC6FF-9310-4D96-994F-60B6C7B3E166}" dt="2020-11-03T13:06:27.063" v="147" actId="47"/>
        <pc:sldMkLst>
          <pc:docMk/>
          <pc:sldMk cId="3259183494" sldId="354"/>
        </pc:sldMkLst>
      </pc:sldChg>
      <pc:sldChg chg="addSp delSp add del delDesignElem">
        <pc:chgData name="alvina grosu" userId="bb1ab66e3c63a66d" providerId="LiveId" clId="{26ACC6FF-9310-4D96-994F-60B6C7B3E166}" dt="2020-11-03T13:00:06.029" v="132"/>
        <pc:sldMkLst>
          <pc:docMk/>
          <pc:sldMk cId="3343020470" sldId="355"/>
        </pc:sldMkLst>
        <pc:spChg chg="add del">
          <ac:chgData name="alvina grosu" userId="bb1ab66e3c63a66d" providerId="LiveId" clId="{26ACC6FF-9310-4D96-994F-60B6C7B3E166}" dt="2020-11-03T13:00:06.029" v="132"/>
          <ac:spMkLst>
            <pc:docMk/>
            <pc:sldMk cId="3343020470" sldId="355"/>
            <ac:spMk id="22" creationId="{00000000-0000-0000-0000-000000000000}"/>
          </ac:spMkLst>
        </pc:spChg>
        <pc:cxnChg chg="add del">
          <ac:chgData name="alvina grosu" userId="bb1ab66e3c63a66d" providerId="LiveId" clId="{26ACC6FF-9310-4D96-994F-60B6C7B3E166}" dt="2020-11-03T13:00:06.029" v="132"/>
          <ac:cxnSpMkLst>
            <pc:docMk/>
            <pc:sldMk cId="3343020470" sldId="355"/>
            <ac:cxnSpMk id="23" creationId="{00000000-0000-0000-0000-000000000000}"/>
          </ac:cxnSpMkLst>
        </pc:cxnChg>
      </pc:sldChg>
      <pc:sldChg chg="del">
        <pc:chgData name="alvina grosu" userId="bb1ab66e3c63a66d" providerId="LiveId" clId="{26ACC6FF-9310-4D96-994F-60B6C7B3E166}" dt="2020-11-03T12:54:15.891" v="45" actId="47"/>
        <pc:sldMkLst>
          <pc:docMk/>
          <pc:sldMk cId="272878481" sldId="356"/>
        </pc:sldMkLst>
      </pc:sldChg>
      <pc:sldChg chg="addSp delSp add del delDesignElem">
        <pc:chgData name="alvina grosu" userId="bb1ab66e3c63a66d" providerId="LiveId" clId="{26ACC6FF-9310-4D96-994F-60B6C7B3E166}" dt="2020-11-03T13:00:06.029" v="132"/>
        <pc:sldMkLst>
          <pc:docMk/>
          <pc:sldMk cId="2409517874" sldId="356"/>
        </pc:sldMkLst>
        <pc:spChg chg="add del">
          <ac:chgData name="alvina grosu" userId="bb1ab66e3c63a66d" providerId="LiveId" clId="{26ACC6FF-9310-4D96-994F-60B6C7B3E166}" dt="2020-11-03T13:00:06.029" v="132"/>
          <ac:spMkLst>
            <pc:docMk/>
            <pc:sldMk cId="2409517874" sldId="356"/>
            <ac:spMk id="22" creationId="{00000000-0000-0000-0000-000000000000}"/>
          </ac:spMkLst>
        </pc:spChg>
        <pc:cxnChg chg="add del">
          <ac:chgData name="alvina grosu" userId="bb1ab66e3c63a66d" providerId="LiveId" clId="{26ACC6FF-9310-4D96-994F-60B6C7B3E166}" dt="2020-11-03T13:00:06.029" v="132"/>
          <ac:cxnSpMkLst>
            <pc:docMk/>
            <pc:sldMk cId="2409517874" sldId="356"/>
            <ac:cxnSpMk id="23" creationId="{00000000-0000-0000-0000-000000000000}"/>
          </ac:cxnSpMkLst>
        </pc:cxnChg>
      </pc:sldChg>
      <pc:sldChg chg="addSp delSp add del delDesignElem">
        <pc:chgData name="alvina grosu" userId="bb1ab66e3c63a66d" providerId="LiveId" clId="{26ACC6FF-9310-4D96-994F-60B6C7B3E166}" dt="2020-11-03T13:00:06.029" v="132"/>
        <pc:sldMkLst>
          <pc:docMk/>
          <pc:sldMk cId="4162601063" sldId="357"/>
        </pc:sldMkLst>
        <pc:spChg chg="add del">
          <ac:chgData name="alvina grosu" userId="bb1ab66e3c63a66d" providerId="LiveId" clId="{26ACC6FF-9310-4D96-994F-60B6C7B3E166}" dt="2020-11-03T13:00:06.029" v="132"/>
          <ac:spMkLst>
            <pc:docMk/>
            <pc:sldMk cId="4162601063" sldId="357"/>
            <ac:spMk id="22" creationId="{00000000-0000-0000-0000-000000000000}"/>
          </ac:spMkLst>
        </pc:spChg>
        <pc:cxnChg chg="add del">
          <ac:chgData name="alvina grosu" userId="bb1ab66e3c63a66d" providerId="LiveId" clId="{26ACC6FF-9310-4D96-994F-60B6C7B3E166}" dt="2020-11-03T13:00:06.029" v="132"/>
          <ac:cxnSpMkLst>
            <pc:docMk/>
            <pc:sldMk cId="4162601063" sldId="357"/>
            <ac:cxnSpMk id="23" creationId="{00000000-0000-0000-0000-000000000000}"/>
          </ac:cxnSpMkLst>
        </pc:cxnChg>
      </pc:sldChg>
      <pc:sldChg chg="del">
        <pc:chgData name="alvina grosu" userId="bb1ab66e3c63a66d" providerId="LiveId" clId="{26ACC6FF-9310-4D96-994F-60B6C7B3E166}" dt="2020-11-03T12:54:08.258" v="37" actId="47"/>
        <pc:sldMkLst>
          <pc:docMk/>
          <pc:sldMk cId="1141615111" sldId="358"/>
        </pc:sldMkLst>
      </pc:sldChg>
      <pc:sldChg chg="addSp delSp add del delDesignElem">
        <pc:chgData name="alvina grosu" userId="bb1ab66e3c63a66d" providerId="LiveId" clId="{26ACC6FF-9310-4D96-994F-60B6C7B3E166}" dt="2020-11-03T13:00:06.029" v="132"/>
        <pc:sldMkLst>
          <pc:docMk/>
          <pc:sldMk cId="3201560755" sldId="358"/>
        </pc:sldMkLst>
        <pc:spChg chg="add del">
          <ac:chgData name="alvina grosu" userId="bb1ab66e3c63a66d" providerId="LiveId" clId="{26ACC6FF-9310-4D96-994F-60B6C7B3E166}" dt="2020-11-03T13:00:06.029" v="132"/>
          <ac:spMkLst>
            <pc:docMk/>
            <pc:sldMk cId="3201560755" sldId="358"/>
            <ac:spMk id="22" creationId="{00000000-0000-0000-0000-000000000000}"/>
          </ac:spMkLst>
        </pc:spChg>
        <pc:cxnChg chg="add del">
          <ac:chgData name="alvina grosu" userId="bb1ab66e3c63a66d" providerId="LiveId" clId="{26ACC6FF-9310-4D96-994F-60B6C7B3E166}" dt="2020-11-03T13:00:06.029" v="132"/>
          <ac:cxnSpMkLst>
            <pc:docMk/>
            <pc:sldMk cId="3201560755" sldId="358"/>
            <ac:cxnSpMk id="23" creationId="{00000000-0000-0000-0000-000000000000}"/>
          </ac:cxnSpMkLst>
        </pc:cxnChg>
      </pc:sldChg>
      <pc:sldChg chg="addSp delSp add del ord delDesignElem">
        <pc:chgData name="alvina grosu" userId="bb1ab66e3c63a66d" providerId="LiveId" clId="{26ACC6FF-9310-4D96-994F-60B6C7B3E166}" dt="2020-11-08T09:40:37.168" v="159"/>
        <pc:sldMkLst>
          <pc:docMk/>
          <pc:sldMk cId="1852314050" sldId="359"/>
        </pc:sldMkLst>
        <pc:spChg chg="add del">
          <ac:chgData name="alvina grosu" userId="bb1ab66e3c63a66d" providerId="LiveId" clId="{26ACC6FF-9310-4D96-994F-60B6C7B3E166}" dt="2020-11-03T13:00:06.029" v="132"/>
          <ac:spMkLst>
            <pc:docMk/>
            <pc:sldMk cId="1852314050" sldId="359"/>
            <ac:spMk id="22" creationId="{00000000-0000-0000-0000-000000000000}"/>
          </ac:spMkLst>
        </pc:spChg>
        <pc:cxnChg chg="add del">
          <ac:chgData name="alvina grosu" userId="bb1ab66e3c63a66d" providerId="LiveId" clId="{26ACC6FF-9310-4D96-994F-60B6C7B3E166}" dt="2020-11-03T13:00:06.029" v="132"/>
          <ac:cxnSpMkLst>
            <pc:docMk/>
            <pc:sldMk cId="1852314050" sldId="359"/>
            <ac:cxnSpMk id="23" creationId="{00000000-0000-0000-0000-000000000000}"/>
          </ac:cxnSpMkLst>
        </pc:cxnChg>
      </pc:sldChg>
      <pc:sldChg chg="del">
        <pc:chgData name="alvina grosu" userId="bb1ab66e3c63a66d" providerId="LiveId" clId="{26ACC6FF-9310-4D96-994F-60B6C7B3E166}" dt="2020-11-03T12:53:46.336" v="7" actId="47"/>
        <pc:sldMkLst>
          <pc:docMk/>
          <pc:sldMk cId="3124381235" sldId="359"/>
        </pc:sldMkLst>
      </pc:sldChg>
      <pc:sldChg chg="add del">
        <pc:chgData name="alvina grosu" userId="bb1ab66e3c63a66d" providerId="LiveId" clId="{26ACC6FF-9310-4D96-994F-60B6C7B3E166}" dt="2020-11-03T13:00:06.029" v="132"/>
        <pc:sldMkLst>
          <pc:docMk/>
          <pc:sldMk cId="217697250" sldId="360"/>
        </pc:sldMkLst>
      </pc:sldChg>
      <pc:sldChg chg="add del">
        <pc:chgData name="alvina grosu" userId="bb1ab66e3c63a66d" providerId="LiveId" clId="{26ACC6FF-9310-4D96-994F-60B6C7B3E166}" dt="2020-11-03T13:00:06.029" v="132"/>
        <pc:sldMkLst>
          <pc:docMk/>
          <pc:sldMk cId="1608326425" sldId="364"/>
        </pc:sldMkLst>
      </pc:sldChg>
      <pc:sldChg chg="del">
        <pc:chgData name="alvina grosu" userId="bb1ab66e3c63a66d" providerId="LiveId" clId="{26ACC6FF-9310-4D96-994F-60B6C7B3E166}" dt="2020-11-03T12:54:05.418" v="33" actId="47"/>
        <pc:sldMkLst>
          <pc:docMk/>
          <pc:sldMk cId="2985741343" sldId="364"/>
        </pc:sldMkLst>
      </pc:sldChg>
      <pc:sldChg chg="addSp delSp add del delDesignElem">
        <pc:chgData name="alvina grosu" userId="bb1ab66e3c63a66d" providerId="LiveId" clId="{26ACC6FF-9310-4D96-994F-60B6C7B3E166}" dt="2020-11-03T13:00:06.029" v="132"/>
        <pc:sldMkLst>
          <pc:docMk/>
          <pc:sldMk cId="2636581769" sldId="365"/>
        </pc:sldMkLst>
        <pc:spChg chg="add del">
          <ac:chgData name="alvina grosu" userId="bb1ab66e3c63a66d" providerId="LiveId" clId="{26ACC6FF-9310-4D96-994F-60B6C7B3E166}" dt="2020-11-03T13:00:06.029" v="132"/>
          <ac:spMkLst>
            <pc:docMk/>
            <pc:sldMk cId="2636581769" sldId="365"/>
            <ac:spMk id="22" creationId="{00000000-0000-0000-0000-000000000000}"/>
          </ac:spMkLst>
        </pc:spChg>
        <pc:cxnChg chg="add del">
          <ac:chgData name="alvina grosu" userId="bb1ab66e3c63a66d" providerId="LiveId" clId="{26ACC6FF-9310-4D96-994F-60B6C7B3E166}" dt="2020-11-03T13:00:06.029" v="132"/>
          <ac:cxnSpMkLst>
            <pc:docMk/>
            <pc:sldMk cId="2636581769" sldId="365"/>
            <ac:cxnSpMk id="23" creationId="{00000000-0000-0000-0000-000000000000}"/>
          </ac:cxnSpMkLst>
        </pc:cxnChg>
      </pc:sldChg>
      <pc:sldChg chg="del">
        <pc:chgData name="alvina grosu" userId="bb1ab66e3c63a66d" providerId="LiveId" clId="{26ACC6FF-9310-4D96-994F-60B6C7B3E166}" dt="2020-11-03T12:53:46.804" v="8" actId="47"/>
        <pc:sldMkLst>
          <pc:docMk/>
          <pc:sldMk cId="2070220066" sldId="366"/>
        </pc:sldMkLst>
      </pc:sldChg>
      <pc:sldChg chg="addSp delSp add del delDesignElem">
        <pc:chgData name="alvina grosu" userId="bb1ab66e3c63a66d" providerId="LiveId" clId="{26ACC6FF-9310-4D96-994F-60B6C7B3E166}" dt="2020-11-03T13:00:06.029" v="132"/>
        <pc:sldMkLst>
          <pc:docMk/>
          <pc:sldMk cId="3107445440" sldId="366"/>
        </pc:sldMkLst>
        <pc:spChg chg="add del">
          <ac:chgData name="alvina grosu" userId="bb1ab66e3c63a66d" providerId="LiveId" clId="{26ACC6FF-9310-4D96-994F-60B6C7B3E166}" dt="2020-11-03T13:00:06.029" v="132"/>
          <ac:spMkLst>
            <pc:docMk/>
            <pc:sldMk cId="3107445440" sldId="366"/>
            <ac:spMk id="22" creationId="{00000000-0000-0000-0000-000000000000}"/>
          </ac:spMkLst>
        </pc:spChg>
        <pc:cxnChg chg="add del">
          <ac:chgData name="alvina grosu" userId="bb1ab66e3c63a66d" providerId="LiveId" clId="{26ACC6FF-9310-4D96-994F-60B6C7B3E166}" dt="2020-11-03T13:00:06.029" v="132"/>
          <ac:cxnSpMkLst>
            <pc:docMk/>
            <pc:sldMk cId="3107445440" sldId="366"/>
            <ac:cxnSpMk id="23" creationId="{00000000-0000-0000-0000-000000000000}"/>
          </ac:cxnSpMkLst>
        </pc:cxnChg>
      </pc:sldChg>
      <pc:sldChg chg="del">
        <pc:chgData name="alvina grosu" userId="bb1ab66e3c63a66d" providerId="LiveId" clId="{26ACC6FF-9310-4D96-994F-60B6C7B3E166}" dt="2020-11-03T12:53:49.426" v="12" actId="47"/>
        <pc:sldMkLst>
          <pc:docMk/>
          <pc:sldMk cId="1249131535" sldId="367"/>
        </pc:sldMkLst>
      </pc:sldChg>
      <pc:sldChg chg="addSp delSp add del delDesignElem">
        <pc:chgData name="alvina grosu" userId="bb1ab66e3c63a66d" providerId="LiveId" clId="{26ACC6FF-9310-4D96-994F-60B6C7B3E166}" dt="2020-11-03T13:00:06.029" v="132"/>
        <pc:sldMkLst>
          <pc:docMk/>
          <pc:sldMk cId="3391188558" sldId="367"/>
        </pc:sldMkLst>
        <pc:spChg chg="add del">
          <ac:chgData name="alvina grosu" userId="bb1ab66e3c63a66d" providerId="LiveId" clId="{26ACC6FF-9310-4D96-994F-60B6C7B3E166}" dt="2020-11-03T13:00:06.029" v="132"/>
          <ac:spMkLst>
            <pc:docMk/>
            <pc:sldMk cId="3391188558" sldId="367"/>
            <ac:spMk id="9" creationId="{00000000-0000-0000-0000-000000000000}"/>
          </ac:spMkLst>
        </pc:spChg>
        <pc:spChg chg="add del">
          <ac:chgData name="alvina grosu" userId="bb1ab66e3c63a66d" providerId="LiveId" clId="{26ACC6FF-9310-4D96-994F-60B6C7B3E166}" dt="2020-11-03T13:00:06.029" v="132"/>
          <ac:spMkLst>
            <pc:docMk/>
            <pc:sldMk cId="3391188558" sldId="367"/>
            <ac:spMk id="11" creationId="{23522FE7-5A29-4EF6-B1EF-2CA55748A772}"/>
          </ac:spMkLst>
        </pc:spChg>
        <pc:spChg chg="add del">
          <ac:chgData name="alvina grosu" userId="bb1ab66e3c63a66d" providerId="LiveId" clId="{26ACC6FF-9310-4D96-994F-60B6C7B3E166}" dt="2020-11-03T13:00:06.029" v="132"/>
          <ac:spMkLst>
            <pc:docMk/>
            <pc:sldMk cId="3391188558" sldId="367"/>
            <ac:spMk id="19" creationId="{B5F9E98A-4FF4-43D6-9C48-6DF0E7F2D272}"/>
          </ac:spMkLst>
        </pc:spChg>
        <pc:spChg chg="add del">
          <ac:chgData name="alvina grosu" userId="bb1ab66e3c63a66d" providerId="LiveId" clId="{26ACC6FF-9310-4D96-994F-60B6C7B3E166}" dt="2020-11-03T13:00:06.029" v="132"/>
          <ac:spMkLst>
            <pc:docMk/>
            <pc:sldMk cId="3391188558" sldId="367"/>
            <ac:spMk id="21" creationId="{D207A636-DC99-4588-80C4-9E069B97C3FD}"/>
          </ac:spMkLst>
        </pc:spChg>
        <pc:picChg chg="add del">
          <ac:chgData name="alvina grosu" userId="bb1ab66e3c63a66d" providerId="LiveId" clId="{26ACC6FF-9310-4D96-994F-60B6C7B3E166}" dt="2020-11-03T13:00:06.029" v="132"/>
          <ac:picMkLst>
            <pc:docMk/>
            <pc:sldMk cId="3391188558" sldId="367"/>
            <ac:picMk id="13" creationId="{C2192E09-EBC7-416C-B887-DFF915D7F43D}"/>
          </ac:picMkLst>
        </pc:picChg>
        <pc:picChg chg="add del">
          <ac:chgData name="alvina grosu" userId="bb1ab66e3c63a66d" providerId="LiveId" clId="{26ACC6FF-9310-4D96-994F-60B6C7B3E166}" dt="2020-11-03T13:00:06.029" v="132"/>
          <ac:picMkLst>
            <pc:docMk/>
            <pc:sldMk cId="3391188558" sldId="367"/>
            <ac:picMk id="23" creationId="{D4ED6A5F-3B06-48C5-850F-8045C4DF69AE}"/>
          </ac:picMkLst>
        </pc:picChg>
        <pc:cxnChg chg="add del">
          <ac:chgData name="alvina grosu" userId="bb1ab66e3c63a66d" providerId="LiveId" clId="{26ACC6FF-9310-4D96-994F-60B6C7B3E166}" dt="2020-11-03T13:00:06.029" v="132"/>
          <ac:cxnSpMkLst>
            <pc:docMk/>
            <pc:sldMk cId="3391188558" sldId="367"/>
            <ac:cxnSpMk id="15" creationId="{2924498D-E084-44BE-A196-CFCE35564350}"/>
          </ac:cxnSpMkLst>
        </pc:cxnChg>
        <pc:cxnChg chg="add del">
          <ac:chgData name="alvina grosu" userId="bb1ab66e3c63a66d" providerId="LiveId" clId="{26ACC6FF-9310-4D96-994F-60B6C7B3E166}" dt="2020-11-03T13:00:06.029" v="132"/>
          <ac:cxnSpMkLst>
            <pc:docMk/>
            <pc:sldMk cId="3391188558" sldId="367"/>
            <ac:cxnSpMk id="17" creationId="{3BBC7667-C352-4842-9AFD-E5C16AD002F4}"/>
          </ac:cxnSpMkLst>
        </pc:cxnChg>
        <pc:cxnChg chg="add del">
          <ac:chgData name="alvina grosu" userId="bb1ab66e3c63a66d" providerId="LiveId" clId="{26ACC6FF-9310-4D96-994F-60B6C7B3E166}" dt="2020-11-03T13:00:06.029" v="132"/>
          <ac:cxnSpMkLst>
            <pc:docMk/>
            <pc:sldMk cId="3391188558" sldId="367"/>
            <ac:cxnSpMk id="25" creationId="{C9A60B9D-8DAC-4DA9-88DE-9911621A2B96}"/>
          </ac:cxnSpMkLst>
        </pc:cxnChg>
        <pc:cxnChg chg="add del">
          <ac:chgData name="alvina grosu" userId="bb1ab66e3c63a66d" providerId="LiveId" clId="{26ACC6FF-9310-4D96-994F-60B6C7B3E166}" dt="2020-11-03T13:00:06.029" v="132"/>
          <ac:cxnSpMkLst>
            <pc:docMk/>
            <pc:sldMk cId="3391188558" sldId="367"/>
            <ac:cxnSpMk id="27" creationId="{0F2BAA51-3181-4303-929A-FCD9C33F8900}"/>
          </ac:cxnSpMkLst>
        </pc:cxnChg>
      </pc:sldChg>
      <pc:sldChg chg="del">
        <pc:chgData name="alvina grosu" userId="bb1ab66e3c63a66d" providerId="LiveId" clId="{26ACC6FF-9310-4D96-994F-60B6C7B3E166}" dt="2020-11-03T12:53:51.982" v="17" actId="47"/>
        <pc:sldMkLst>
          <pc:docMk/>
          <pc:sldMk cId="1371300588" sldId="368"/>
        </pc:sldMkLst>
      </pc:sldChg>
      <pc:sldChg chg="addSp delSp add del delDesignElem">
        <pc:chgData name="alvina grosu" userId="bb1ab66e3c63a66d" providerId="LiveId" clId="{26ACC6FF-9310-4D96-994F-60B6C7B3E166}" dt="2020-11-03T13:00:06.029" v="132"/>
        <pc:sldMkLst>
          <pc:docMk/>
          <pc:sldMk cId="1672227383" sldId="368"/>
        </pc:sldMkLst>
        <pc:spChg chg="add del">
          <ac:chgData name="alvina grosu" userId="bb1ab66e3c63a66d" providerId="LiveId" clId="{26ACC6FF-9310-4D96-994F-60B6C7B3E166}" dt="2020-11-03T13:00:06.029" v="132"/>
          <ac:spMkLst>
            <pc:docMk/>
            <pc:sldMk cId="1672227383" sldId="368"/>
            <ac:spMk id="22" creationId="{00000000-0000-0000-0000-000000000000}"/>
          </ac:spMkLst>
        </pc:spChg>
        <pc:cxnChg chg="add del">
          <ac:chgData name="alvina grosu" userId="bb1ab66e3c63a66d" providerId="LiveId" clId="{26ACC6FF-9310-4D96-994F-60B6C7B3E166}" dt="2020-11-03T13:00:06.029" v="132"/>
          <ac:cxnSpMkLst>
            <pc:docMk/>
            <pc:sldMk cId="1672227383" sldId="368"/>
            <ac:cxnSpMk id="23" creationId="{00000000-0000-0000-0000-000000000000}"/>
          </ac:cxnSpMkLst>
        </pc:cxnChg>
      </pc:sldChg>
      <pc:sldChg chg="del">
        <pc:chgData name="alvina grosu" userId="bb1ab66e3c63a66d" providerId="LiveId" clId="{26ACC6FF-9310-4D96-994F-60B6C7B3E166}" dt="2020-11-03T12:53:57.605" v="22" actId="47"/>
        <pc:sldMkLst>
          <pc:docMk/>
          <pc:sldMk cId="71769815" sldId="369"/>
        </pc:sldMkLst>
      </pc:sldChg>
      <pc:sldChg chg="add del">
        <pc:chgData name="alvina grosu" userId="bb1ab66e3c63a66d" providerId="LiveId" clId="{26ACC6FF-9310-4D96-994F-60B6C7B3E166}" dt="2020-11-03T13:00:06.029" v="132"/>
        <pc:sldMkLst>
          <pc:docMk/>
          <pc:sldMk cId="605216477" sldId="369"/>
        </pc:sldMkLst>
      </pc:sldChg>
      <pc:sldChg chg="addSp delSp add del delDesignElem">
        <pc:chgData name="alvina grosu" userId="bb1ab66e3c63a66d" providerId="LiveId" clId="{26ACC6FF-9310-4D96-994F-60B6C7B3E166}" dt="2020-11-03T13:00:06.029" v="132"/>
        <pc:sldMkLst>
          <pc:docMk/>
          <pc:sldMk cId="387243705" sldId="370"/>
        </pc:sldMkLst>
        <pc:spChg chg="add del">
          <ac:chgData name="alvina grosu" userId="bb1ab66e3c63a66d" providerId="LiveId" clId="{26ACC6FF-9310-4D96-994F-60B6C7B3E166}" dt="2020-11-03T13:00:06.029" v="132"/>
          <ac:spMkLst>
            <pc:docMk/>
            <pc:sldMk cId="387243705" sldId="370"/>
            <ac:spMk id="22" creationId="{00000000-0000-0000-0000-000000000000}"/>
          </ac:spMkLst>
        </pc:spChg>
        <pc:cxnChg chg="add del">
          <ac:chgData name="alvina grosu" userId="bb1ab66e3c63a66d" providerId="LiveId" clId="{26ACC6FF-9310-4D96-994F-60B6C7B3E166}" dt="2020-11-03T13:00:06.029" v="132"/>
          <ac:cxnSpMkLst>
            <pc:docMk/>
            <pc:sldMk cId="387243705" sldId="370"/>
            <ac:cxnSpMk id="23" creationId="{00000000-0000-0000-0000-000000000000}"/>
          </ac:cxnSpMkLst>
        </pc:cxnChg>
      </pc:sldChg>
      <pc:sldChg chg="del">
        <pc:chgData name="alvina grosu" userId="bb1ab66e3c63a66d" providerId="LiveId" clId="{26ACC6FF-9310-4D96-994F-60B6C7B3E166}" dt="2020-11-03T12:53:58.124" v="23" actId="47"/>
        <pc:sldMkLst>
          <pc:docMk/>
          <pc:sldMk cId="1590993852" sldId="370"/>
        </pc:sldMkLst>
      </pc:sldChg>
      <pc:sldChg chg="del">
        <pc:chgData name="alvina grosu" userId="bb1ab66e3c63a66d" providerId="LiveId" clId="{26ACC6FF-9310-4D96-994F-60B6C7B3E166}" dt="2020-11-03T12:53:58.660" v="24" actId="47"/>
        <pc:sldMkLst>
          <pc:docMk/>
          <pc:sldMk cId="1164405808" sldId="371"/>
        </pc:sldMkLst>
      </pc:sldChg>
      <pc:sldChg chg="del">
        <pc:chgData name="alvina grosu" userId="bb1ab66e3c63a66d" providerId="LiveId" clId="{26ACC6FF-9310-4D96-994F-60B6C7B3E166}" dt="2020-11-03T12:53:59.138" v="25" actId="47"/>
        <pc:sldMkLst>
          <pc:docMk/>
          <pc:sldMk cId="2897905148" sldId="373"/>
        </pc:sldMkLst>
      </pc:sldChg>
      <pc:sldChg chg="del">
        <pc:chgData name="alvina grosu" userId="bb1ab66e3c63a66d" providerId="LiveId" clId="{26ACC6FF-9310-4D96-994F-60B6C7B3E166}" dt="2020-11-03T12:53:59.776" v="26" actId="47"/>
        <pc:sldMkLst>
          <pc:docMk/>
          <pc:sldMk cId="913383949" sldId="374"/>
        </pc:sldMkLst>
      </pc:sldChg>
      <pc:sldChg chg="del">
        <pc:chgData name="alvina grosu" userId="bb1ab66e3c63a66d" providerId="LiveId" clId="{26ACC6FF-9310-4D96-994F-60B6C7B3E166}" dt="2020-11-03T12:54:00.442" v="27" actId="47"/>
        <pc:sldMkLst>
          <pc:docMk/>
          <pc:sldMk cId="547356742" sldId="375"/>
        </pc:sldMkLst>
      </pc:sldChg>
      <pc:sldChg chg="del">
        <pc:chgData name="alvina grosu" userId="bb1ab66e3c63a66d" providerId="LiveId" clId="{26ACC6FF-9310-4D96-994F-60B6C7B3E166}" dt="2020-11-03T12:54:01.012" v="28" actId="47"/>
        <pc:sldMkLst>
          <pc:docMk/>
          <pc:sldMk cId="1616025885" sldId="376"/>
        </pc:sldMkLst>
      </pc:sldChg>
      <pc:sldChg chg="del">
        <pc:chgData name="alvina grosu" userId="bb1ab66e3c63a66d" providerId="LiveId" clId="{26ACC6FF-9310-4D96-994F-60B6C7B3E166}" dt="2020-11-03T12:54:01.558" v="29" actId="47"/>
        <pc:sldMkLst>
          <pc:docMk/>
          <pc:sldMk cId="3213843370" sldId="377"/>
        </pc:sldMkLst>
      </pc:sldChg>
      <pc:sldChg chg="del">
        <pc:chgData name="alvina grosu" userId="bb1ab66e3c63a66d" providerId="LiveId" clId="{26ACC6FF-9310-4D96-994F-60B6C7B3E166}" dt="2020-11-03T12:54:19.484" v="46" actId="47"/>
        <pc:sldMkLst>
          <pc:docMk/>
          <pc:sldMk cId="473380959" sldId="378"/>
        </pc:sldMkLst>
      </pc:sldChg>
      <pc:sldChg chg="del">
        <pc:chgData name="alvina grosu" userId="bb1ab66e3c63a66d" providerId="LiveId" clId="{26ACC6FF-9310-4D96-994F-60B6C7B3E166}" dt="2020-11-03T12:54:03.455" v="30" actId="47"/>
        <pc:sldMkLst>
          <pc:docMk/>
          <pc:sldMk cId="2195279745" sldId="382"/>
        </pc:sldMkLst>
      </pc:sldChg>
      <pc:sldChg chg="del">
        <pc:chgData name="alvina grosu" userId="bb1ab66e3c63a66d" providerId="LiveId" clId="{26ACC6FF-9310-4D96-994F-60B6C7B3E166}" dt="2020-11-03T12:54:04.133" v="31" actId="47"/>
        <pc:sldMkLst>
          <pc:docMk/>
          <pc:sldMk cId="2178282445" sldId="383"/>
        </pc:sldMkLst>
      </pc:sldChg>
      <pc:sldChg chg="del">
        <pc:chgData name="alvina grosu" userId="bb1ab66e3c63a66d" providerId="LiveId" clId="{26ACC6FF-9310-4D96-994F-60B6C7B3E166}" dt="2020-11-03T12:54:04.773" v="32" actId="47"/>
        <pc:sldMkLst>
          <pc:docMk/>
          <pc:sldMk cId="2972392381" sldId="384"/>
        </pc:sldMkLst>
      </pc:sldChg>
      <pc:sldChg chg="del">
        <pc:chgData name="alvina grosu" userId="bb1ab66e3c63a66d" providerId="LiveId" clId="{26ACC6FF-9310-4D96-994F-60B6C7B3E166}" dt="2020-11-03T12:54:06.625" v="34" actId="47"/>
        <pc:sldMkLst>
          <pc:docMk/>
          <pc:sldMk cId="3234335683" sldId="385"/>
        </pc:sldMkLst>
      </pc:sldChg>
      <pc:sldChg chg="del">
        <pc:chgData name="alvina grosu" userId="bb1ab66e3c63a66d" providerId="LiveId" clId="{26ACC6FF-9310-4D96-994F-60B6C7B3E166}" dt="2020-11-03T12:54:07.117" v="35" actId="47"/>
        <pc:sldMkLst>
          <pc:docMk/>
          <pc:sldMk cId="2295048056" sldId="386"/>
        </pc:sldMkLst>
      </pc:sldChg>
      <pc:sldChg chg="del">
        <pc:chgData name="alvina grosu" userId="bb1ab66e3c63a66d" providerId="LiveId" clId="{26ACC6FF-9310-4D96-994F-60B6C7B3E166}" dt="2020-11-03T12:54:07.695" v="36" actId="47"/>
        <pc:sldMkLst>
          <pc:docMk/>
          <pc:sldMk cId="585581239" sldId="387"/>
        </pc:sldMkLst>
      </pc:sldChg>
      <pc:sldChg chg="del">
        <pc:chgData name="alvina grosu" userId="bb1ab66e3c63a66d" providerId="LiveId" clId="{26ACC6FF-9310-4D96-994F-60B6C7B3E166}" dt="2020-11-03T12:54:08.805" v="38" actId="47"/>
        <pc:sldMkLst>
          <pc:docMk/>
          <pc:sldMk cId="1145247465" sldId="388"/>
        </pc:sldMkLst>
      </pc:sldChg>
      <pc:sldChg chg="del">
        <pc:chgData name="alvina grosu" userId="bb1ab66e3c63a66d" providerId="LiveId" clId="{26ACC6FF-9310-4D96-994F-60B6C7B3E166}" dt="2020-11-03T12:54:09.689" v="39" actId="47"/>
        <pc:sldMkLst>
          <pc:docMk/>
          <pc:sldMk cId="1187424883" sldId="389"/>
        </pc:sldMkLst>
      </pc:sldChg>
      <pc:sldChg chg="del">
        <pc:chgData name="alvina grosu" userId="bb1ab66e3c63a66d" providerId="LiveId" clId="{26ACC6FF-9310-4D96-994F-60B6C7B3E166}" dt="2020-11-03T12:54:10.321" v="40" actId="47"/>
        <pc:sldMkLst>
          <pc:docMk/>
          <pc:sldMk cId="2643646128" sldId="390"/>
        </pc:sldMkLst>
      </pc:sldChg>
      <pc:sldChg chg="del">
        <pc:chgData name="alvina grosu" userId="bb1ab66e3c63a66d" providerId="LiveId" clId="{26ACC6FF-9310-4D96-994F-60B6C7B3E166}" dt="2020-11-03T12:54:10.866" v="41" actId="47"/>
        <pc:sldMkLst>
          <pc:docMk/>
          <pc:sldMk cId="3639125832" sldId="391"/>
        </pc:sldMkLst>
      </pc:sldChg>
      <pc:sldChg chg="del">
        <pc:chgData name="alvina grosu" userId="bb1ab66e3c63a66d" providerId="LiveId" clId="{26ACC6FF-9310-4D96-994F-60B6C7B3E166}" dt="2020-11-03T12:54:11.761" v="42" actId="47"/>
        <pc:sldMkLst>
          <pc:docMk/>
          <pc:sldMk cId="1887501446" sldId="392"/>
        </pc:sldMkLst>
      </pc:sldChg>
      <pc:sldChg chg="del">
        <pc:chgData name="alvina grosu" userId="bb1ab66e3c63a66d" providerId="LiveId" clId="{26ACC6FF-9310-4D96-994F-60B6C7B3E166}" dt="2020-11-03T12:54:14.952" v="44" actId="47"/>
        <pc:sldMkLst>
          <pc:docMk/>
          <pc:sldMk cId="1458972811" sldId="393"/>
        </pc:sldMkLst>
      </pc:sldChg>
      <pc:sldChg chg="del">
        <pc:chgData name="alvina grosu" userId="bb1ab66e3c63a66d" providerId="LiveId" clId="{26ACC6FF-9310-4D96-994F-60B6C7B3E166}" dt="2020-11-03T12:53:47.377" v="9" actId="47"/>
        <pc:sldMkLst>
          <pc:docMk/>
          <pc:sldMk cId="153988516" sldId="394"/>
        </pc:sldMkLst>
      </pc:sldChg>
      <pc:sldChg chg="del">
        <pc:chgData name="alvina grosu" userId="bb1ab66e3c63a66d" providerId="LiveId" clId="{26ACC6FF-9310-4D96-994F-60B6C7B3E166}" dt="2020-11-03T12:54:20.121" v="47" actId="47"/>
        <pc:sldMkLst>
          <pc:docMk/>
          <pc:sldMk cId="4023846781" sldId="395"/>
        </pc:sldMkLst>
      </pc:sldChg>
      <pc:sldChg chg="addSp delSp add del delDesignElem">
        <pc:chgData name="alvina grosu" userId="bb1ab66e3c63a66d" providerId="LiveId" clId="{26ACC6FF-9310-4D96-994F-60B6C7B3E166}" dt="2020-11-03T13:06:50.337" v="150" actId="47"/>
        <pc:sldMkLst>
          <pc:docMk/>
          <pc:sldMk cId="3802656721" sldId="397"/>
        </pc:sldMkLst>
        <pc:spChg chg="add del">
          <ac:chgData name="alvina grosu" userId="bb1ab66e3c63a66d" providerId="LiveId" clId="{26ACC6FF-9310-4D96-994F-60B6C7B3E166}" dt="2020-11-03T13:00:06.029" v="132"/>
          <ac:spMkLst>
            <pc:docMk/>
            <pc:sldMk cId="3802656721" sldId="397"/>
            <ac:spMk id="8" creationId="{00000000-0000-0000-0000-000000000000}"/>
          </ac:spMkLst>
        </pc:spChg>
        <pc:spChg chg="add del">
          <ac:chgData name="alvina grosu" userId="bb1ab66e3c63a66d" providerId="LiveId" clId="{26ACC6FF-9310-4D96-994F-60B6C7B3E166}" dt="2020-11-03T13:00:06.029" v="132"/>
          <ac:spMkLst>
            <pc:docMk/>
            <pc:sldMk cId="3802656721" sldId="397"/>
            <ac:spMk id="10" creationId="{00000000-0000-0000-0000-000000000000}"/>
          </ac:spMkLst>
        </pc:spChg>
        <pc:picChg chg="add del">
          <ac:chgData name="alvina grosu" userId="bb1ab66e3c63a66d" providerId="LiveId" clId="{26ACC6FF-9310-4D96-994F-60B6C7B3E166}" dt="2020-11-03T13:00:06.029" v="132"/>
          <ac:picMkLst>
            <pc:docMk/>
            <pc:sldMk cId="3802656721" sldId="397"/>
            <ac:picMk id="12" creationId="{00000000-0000-0000-0000-000000000000}"/>
          </ac:picMkLst>
        </pc:picChg>
        <pc:cxnChg chg="add del">
          <ac:chgData name="alvina grosu" userId="bb1ab66e3c63a66d" providerId="LiveId" clId="{26ACC6FF-9310-4D96-994F-60B6C7B3E166}" dt="2020-11-03T13:00:06.029" v="132"/>
          <ac:cxnSpMkLst>
            <pc:docMk/>
            <pc:sldMk cId="3802656721" sldId="397"/>
            <ac:cxnSpMk id="14" creationId="{00000000-0000-0000-0000-000000000000}"/>
          </ac:cxnSpMkLst>
        </pc:cxnChg>
        <pc:cxnChg chg="add del">
          <ac:chgData name="alvina grosu" userId="bb1ab66e3c63a66d" providerId="LiveId" clId="{26ACC6FF-9310-4D96-994F-60B6C7B3E166}" dt="2020-11-03T13:00:06.029" v="132"/>
          <ac:cxnSpMkLst>
            <pc:docMk/>
            <pc:sldMk cId="3802656721" sldId="397"/>
            <ac:cxnSpMk id="16" creationId="{00000000-0000-0000-0000-000000000000}"/>
          </ac:cxnSpMkLst>
        </pc:cxnChg>
      </pc:sldChg>
      <pc:sldChg chg="addSp delSp add del delDesignElem">
        <pc:chgData name="alvina grosu" userId="bb1ab66e3c63a66d" providerId="LiveId" clId="{26ACC6FF-9310-4D96-994F-60B6C7B3E166}" dt="2020-11-03T13:00:06.029" v="132"/>
        <pc:sldMkLst>
          <pc:docMk/>
          <pc:sldMk cId="2014083247" sldId="398"/>
        </pc:sldMkLst>
        <pc:spChg chg="add del">
          <ac:chgData name="alvina grosu" userId="bb1ab66e3c63a66d" providerId="LiveId" clId="{26ACC6FF-9310-4D96-994F-60B6C7B3E166}" dt="2020-11-03T13:00:06.029" v="132"/>
          <ac:spMkLst>
            <pc:docMk/>
            <pc:sldMk cId="2014083247" sldId="398"/>
            <ac:spMk id="22" creationId="{00000000-0000-0000-0000-000000000000}"/>
          </ac:spMkLst>
        </pc:spChg>
        <pc:cxnChg chg="add del">
          <ac:chgData name="alvina grosu" userId="bb1ab66e3c63a66d" providerId="LiveId" clId="{26ACC6FF-9310-4D96-994F-60B6C7B3E166}" dt="2020-11-03T13:00:06.029" v="132"/>
          <ac:cxnSpMkLst>
            <pc:docMk/>
            <pc:sldMk cId="2014083247" sldId="398"/>
            <ac:cxnSpMk id="23" creationId="{00000000-0000-0000-0000-000000000000}"/>
          </ac:cxnSpMkLst>
        </pc:cxnChg>
      </pc:sldChg>
      <pc:sldChg chg="addSp delSp add del delDesignElem">
        <pc:chgData name="alvina grosu" userId="bb1ab66e3c63a66d" providerId="LiveId" clId="{26ACC6FF-9310-4D96-994F-60B6C7B3E166}" dt="2020-11-03T13:00:06.029" v="132"/>
        <pc:sldMkLst>
          <pc:docMk/>
          <pc:sldMk cId="1227447384" sldId="399"/>
        </pc:sldMkLst>
        <pc:spChg chg="add del">
          <ac:chgData name="alvina grosu" userId="bb1ab66e3c63a66d" providerId="LiveId" clId="{26ACC6FF-9310-4D96-994F-60B6C7B3E166}" dt="2020-11-03T13:00:06.029" v="132"/>
          <ac:spMkLst>
            <pc:docMk/>
            <pc:sldMk cId="1227447384" sldId="399"/>
            <ac:spMk id="8" creationId="{29C51009-A09A-4689-8E6C-F8FC99E6A840}"/>
          </ac:spMkLst>
        </pc:spChg>
        <pc:cxnChg chg="add del">
          <ac:chgData name="alvina grosu" userId="bb1ab66e3c63a66d" providerId="LiveId" clId="{26ACC6FF-9310-4D96-994F-60B6C7B3E166}" dt="2020-11-03T13:00:06.029" v="132"/>
          <ac:cxnSpMkLst>
            <pc:docMk/>
            <pc:sldMk cId="1227447384" sldId="399"/>
            <ac:cxnSpMk id="10" creationId="{9EC65442-F244-409C-BF44-C5D6472E810A}"/>
          </ac:cxnSpMkLst>
        </pc:cxnChg>
      </pc:sldChg>
      <pc:sldChg chg="addSp delSp add del delDesignElem">
        <pc:chgData name="alvina grosu" userId="bb1ab66e3c63a66d" providerId="LiveId" clId="{26ACC6FF-9310-4D96-994F-60B6C7B3E166}" dt="2020-11-03T13:00:06.029" v="132"/>
        <pc:sldMkLst>
          <pc:docMk/>
          <pc:sldMk cId="2271629656" sldId="400"/>
        </pc:sldMkLst>
        <pc:spChg chg="add del">
          <ac:chgData name="alvina grosu" userId="bb1ab66e3c63a66d" providerId="LiveId" clId="{26ACC6FF-9310-4D96-994F-60B6C7B3E166}" dt="2020-11-03T13:00:06.029" v="132"/>
          <ac:spMkLst>
            <pc:docMk/>
            <pc:sldMk cId="2271629656" sldId="400"/>
            <ac:spMk id="75" creationId="{32D32A60-013B-47A8-8833-D2424080917B}"/>
          </ac:spMkLst>
        </pc:spChg>
        <pc:spChg chg="add del">
          <ac:chgData name="alvina grosu" userId="bb1ab66e3c63a66d" providerId="LiveId" clId="{26ACC6FF-9310-4D96-994F-60B6C7B3E166}" dt="2020-11-03T13:00:06.029" v="132"/>
          <ac:spMkLst>
            <pc:docMk/>
            <pc:sldMk cId="2271629656" sldId="400"/>
            <ac:spMk id="77" creationId="{AE27932B-B694-4C4C-90D7-A0333A7C5876}"/>
          </ac:spMkLst>
        </pc:spChg>
        <pc:spChg chg="add del">
          <ac:chgData name="alvina grosu" userId="bb1ab66e3c63a66d" providerId="LiveId" clId="{26ACC6FF-9310-4D96-994F-60B6C7B3E166}" dt="2020-11-03T13:00:06.029" v="132"/>
          <ac:spMkLst>
            <pc:docMk/>
            <pc:sldMk cId="2271629656" sldId="400"/>
            <ac:spMk id="85" creationId="{A9DA474E-6B91-4200-840F-0257B2358A75}"/>
          </ac:spMkLst>
        </pc:spChg>
        <pc:picChg chg="add del">
          <ac:chgData name="alvina grosu" userId="bb1ab66e3c63a66d" providerId="LiveId" clId="{26ACC6FF-9310-4D96-994F-60B6C7B3E166}" dt="2020-11-03T13:00:06.029" v="132"/>
          <ac:picMkLst>
            <pc:docMk/>
            <pc:sldMk cId="2271629656" sldId="400"/>
            <ac:picMk id="79" creationId="{DF63C9AD-AE6E-4512-8171-91612E84CCFB}"/>
          </ac:picMkLst>
        </pc:picChg>
        <pc:cxnChg chg="add del">
          <ac:chgData name="alvina grosu" userId="bb1ab66e3c63a66d" providerId="LiveId" clId="{26ACC6FF-9310-4D96-994F-60B6C7B3E166}" dt="2020-11-03T13:00:06.029" v="132"/>
          <ac:cxnSpMkLst>
            <pc:docMk/>
            <pc:sldMk cId="2271629656" sldId="400"/>
            <ac:cxnSpMk id="81" creationId="{FE1A49CE-B63D-457A-A180-1C883E1A63D2}"/>
          </ac:cxnSpMkLst>
        </pc:cxnChg>
        <pc:cxnChg chg="add del">
          <ac:chgData name="alvina grosu" userId="bb1ab66e3c63a66d" providerId="LiveId" clId="{26ACC6FF-9310-4D96-994F-60B6C7B3E166}" dt="2020-11-03T13:00:06.029" v="132"/>
          <ac:cxnSpMkLst>
            <pc:docMk/>
            <pc:sldMk cId="2271629656" sldId="400"/>
            <ac:cxnSpMk id="83" creationId="{9EBB0476-5CF0-4F44-8D68-5D42D7AEE43A}"/>
          </ac:cxnSpMkLst>
        </pc:cxnChg>
      </pc:sldChg>
      <pc:sldChg chg="add del">
        <pc:chgData name="alvina grosu" userId="bb1ab66e3c63a66d" providerId="LiveId" clId="{26ACC6FF-9310-4D96-994F-60B6C7B3E166}" dt="2020-11-03T13:00:06.029" v="132"/>
        <pc:sldMkLst>
          <pc:docMk/>
          <pc:sldMk cId="574998853" sldId="401"/>
        </pc:sldMkLst>
      </pc:sldChg>
      <pc:sldChg chg="add del">
        <pc:chgData name="alvina grosu" userId="bb1ab66e3c63a66d" providerId="LiveId" clId="{26ACC6FF-9310-4D96-994F-60B6C7B3E166}" dt="2020-11-03T13:00:06.029" v="132"/>
        <pc:sldMkLst>
          <pc:docMk/>
          <pc:sldMk cId="477289358" sldId="402"/>
        </pc:sldMkLst>
      </pc:sldChg>
      <pc:sldChg chg="add del">
        <pc:chgData name="alvina grosu" userId="bb1ab66e3c63a66d" providerId="LiveId" clId="{26ACC6FF-9310-4D96-994F-60B6C7B3E166}" dt="2020-11-03T13:00:06.029" v="132"/>
        <pc:sldMkLst>
          <pc:docMk/>
          <pc:sldMk cId="360956494" sldId="403"/>
        </pc:sldMkLst>
      </pc:sldChg>
      <pc:sldChg chg="add del">
        <pc:chgData name="alvina grosu" userId="bb1ab66e3c63a66d" providerId="LiveId" clId="{26ACC6FF-9310-4D96-994F-60B6C7B3E166}" dt="2020-11-03T13:00:06.029" v="132"/>
        <pc:sldMkLst>
          <pc:docMk/>
          <pc:sldMk cId="2547373887" sldId="404"/>
        </pc:sldMkLst>
      </pc:sldChg>
      <pc:sldChg chg="add del">
        <pc:chgData name="alvina grosu" userId="bb1ab66e3c63a66d" providerId="LiveId" clId="{26ACC6FF-9310-4D96-994F-60B6C7B3E166}" dt="2020-11-03T13:00:06.029" v="132"/>
        <pc:sldMkLst>
          <pc:docMk/>
          <pc:sldMk cId="1064326208" sldId="405"/>
        </pc:sldMkLst>
      </pc:sldChg>
      <pc:sldChg chg="add del">
        <pc:chgData name="alvina grosu" userId="bb1ab66e3c63a66d" providerId="LiveId" clId="{26ACC6FF-9310-4D96-994F-60B6C7B3E166}" dt="2020-11-03T13:00:06.029" v="132"/>
        <pc:sldMkLst>
          <pc:docMk/>
          <pc:sldMk cId="3104559371" sldId="406"/>
        </pc:sldMkLst>
      </pc:sldChg>
      <pc:sldChg chg="addSp delSp add del delDesignElem">
        <pc:chgData name="alvina grosu" userId="bb1ab66e3c63a66d" providerId="LiveId" clId="{26ACC6FF-9310-4D96-994F-60B6C7B3E166}" dt="2020-11-03T13:00:06.029" v="132"/>
        <pc:sldMkLst>
          <pc:docMk/>
          <pc:sldMk cId="2636482244" sldId="407"/>
        </pc:sldMkLst>
        <pc:spChg chg="add del">
          <ac:chgData name="alvina grosu" userId="bb1ab66e3c63a66d" providerId="LiveId" clId="{26ACC6FF-9310-4D96-994F-60B6C7B3E166}" dt="2020-11-03T13:00:06.029" v="132"/>
          <ac:spMkLst>
            <pc:docMk/>
            <pc:sldMk cId="2636482244" sldId="407"/>
            <ac:spMk id="74" creationId="{00000000-0000-0000-0000-000000000000}"/>
          </ac:spMkLst>
        </pc:spChg>
        <pc:spChg chg="add del">
          <ac:chgData name="alvina grosu" userId="bb1ab66e3c63a66d" providerId="LiveId" clId="{26ACC6FF-9310-4D96-994F-60B6C7B3E166}" dt="2020-11-03T13:00:06.029" v="132"/>
          <ac:spMkLst>
            <pc:docMk/>
            <pc:sldMk cId="2636482244" sldId="407"/>
            <ac:spMk id="82" creationId="{00000000-0000-0000-0000-000000000000}"/>
          </ac:spMkLst>
        </pc:spChg>
        <pc:spChg chg="add del">
          <ac:chgData name="alvina grosu" userId="bb1ab66e3c63a66d" providerId="LiveId" clId="{26ACC6FF-9310-4D96-994F-60B6C7B3E166}" dt="2020-11-03T13:00:06.029" v="132"/>
          <ac:spMkLst>
            <pc:docMk/>
            <pc:sldMk cId="2636482244" sldId="407"/>
            <ac:spMk id="84" creationId="{00000000-0000-0000-0000-000000000000}"/>
          </ac:spMkLst>
        </pc:spChg>
        <pc:spChg chg="add del">
          <ac:chgData name="alvina grosu" userId="bb1ab66e3c63a66d" providerId="LiveId" clId="{26ACC6FF-9310-4D96-994F-60B6C7B3E166}" dt="2020-11-03T13:00:06.029" v="132"/>
          <ac:spMkLst>
            <pc:docMk/>
            <pc:sldMk cId="2636482244" sldId="407"/>
            <ac:spMk id="90" creationId="{00000000-0000-0000-0000-000000000000}"/>
          </ac:spMkLst>
        </pc:spChg>
        <pc:spChg chg="add del">
          <ac:chgData name="alvina grosu" userId="bb1ab66e3c63a66d" providerId="LiveId" clId="{26ACC6FF-9310-4D96-994F-60B6C7B3E166}" dt="2020-11-03T13:00:06.029" v="132"/>
          <ac:spMkLst>
            <pc:docMk/>
            <pc:sldMk cId="2636482244" sldId="407"/>
            <ac:spMk id="316424" creationId="{00000000-0000-0000-0000-000000000000}"/>
          </ac:spMkLst>
        </pc:spChg>
        <pc:grpChg chg="add del">
          <ac:chgData name="alvina grosu" userId="bb1ab66e3c63a66d" providerId="LiveId" clId="{26ACC6FF-9310-4D96-994F-60B6C7B3E166}" dt="2020-11-03T13:00:06.029" v="132"/>
          <ac:grpSpMkLst>
            <pc:docMk/>
            <pc:sldMk cId="2636482244" sldId="407"/>
            <ac:grpSpMk id="86" creationId="{00000000-0000-0000-0000-000000000000}"/>
          </ac:grpSpMkLst>
        </pc:grpChg>
        <pc:picChg chg="add del">
          <ac:chgData name="alvina grosu" userId="bb1ab66e3c63a66d" providerId="LiveId" clId="{26ACC6FF-9310-4D96-994F-60B6C7B3E166}" dt="2020-11-03T13:00:06.029" v="132"/>
          <ac:picMkLst>
            <pc:docMk/>
            <pc:sldMk cId="2636482244" sldId="407"/>
            <ac:picMk id="76" creationId="{00000000-0000-0000-0000-000000000000}"/>
          </ac:picMkLst>
        </pc:picChg>
        <pc:picChg chg="add del">
          <ac:chgData name="alvina grosu" userId="bb1ab66e3c63a66d" providerId="LiveId" clId="{26ACC6FF-9310-4D96-994F-60B6C7B3E166}" dt="2020-11-03T13:00:06.029" v="132"/>
          <ac:picMkLst>
            <pc:docMk/>
            <pc:sldMk cId="2636482244" sldId="407"/>
            <ac:picMk id="92" creationId="{00000000-0000-0000-0000-000000000000}"/>
          </ac:picMkLst>
        </pc:picChg>
        <pc:cxnChg chg="add del">
          <ac:chgData name="alvina grosu" userId="bb1ab66e3c63a66d" providerId="LiveId" clId="{26ACC6FF-9310-4D96-994F-60B6C7B3E166}" dt="2020-11-03T13:00:06.029" v="132"/>
          <ac:cxnSpMkLst>
            <pc:docMk/>
            <pc:sldMk cId="2636482244" sldId="407"/>
            <ac:cxnSpMk id="78" creationId="{00000000-0000-0000-0000-000000000000}"/>
          </ac:cxnSpMkLst>
        </pc:cxnChg>
        <pc:cxnChg chg="add del">
          <ac:chgData name="alvina grosu" userId="bb1ab66e3c63a66d" providerId="LiveId" clId="{26ACC6FF-9310-4D96-994F-60B6C7B3E166}" dt="2020-11-03T13:00:06.029" v="132"/>
          <ac:cxnSpMkLst>
            <pc:docMk/>
            <pc:sldMk cId="2636482244" sldId="407"/>
            <ac:cxnSpMk id="80" creationId="{00000000-0000-0000-0000-000000000000}"/>
          </ac:cxnSpMkLst>
        </pc:cxnChg>
        <pc:cxnChg chg="add del">
          <ac:chgData name="alvina grosu" userId="bb1ab66e3c63a66d" providerId="LiveId" clId="{26ACC6FF-9310-4D96-994F-60B6C7B3E166}" dt="2020-11-03T13:00:06.029" v="132"/>
          <ac:cxnSpMkLst>
            <pc:docMk/>
            <pc:sldMk cId="2636482244" sldId="407"/>
            <ac:cxnSpMk id="94" creationId="{00000000-0000-0000-0000-000000000000}"/>
          </ac:cxnSpMkLst>
        </pc:cxnChg>
      </pc:sldChg>
      <pc:sldChg chg="add del">
        <pc:chgData name="alvina grosu" userId="bb1ab66e3c63a66d" providerId="LiveId" clId="{26ACC6FF-9310-4D96-994F-60B6C7B3E166}" dt="2020-11-03T13:00:06.029" v="132"/>
        <pc:sldMkLst>
          <pc:docMk/>
          <pc:sldMk cId="3671137876" sldId="408"/>
        </pc:sldMkLst>
      </pc:sldChg>
      <pc:sldChg chg="addSp delSp add del delDesignElem">
        <pc:chgData name="alvina grosu" userId="bb1ab66e3c63a66d" providerId="LiveId" clId="{26ACC6FF-9310-4D96-994F-60B6C7B3E166}" dt="2020-11-03T13:00:06.029" v="132"/>
        <pc:sldMkLst>
          <pc:docMk/>
          <pc:sldMk cId="4156426808" sldId="409"/>
        </pc:sldMkLst>
        <pc:spChg chg="add del">
          <ac:chgData name="alvina grosu" userId="bb1ab66e3c63a66d" providerId="LiveId" clId="{26ACC6FF-9310-4D96-994F-60B6C7B3E166}" dt="2020-11-03T13:00:06.029" v="132"/>
          <ac:spMkLst>
            <pc:docMk/>
            <pc:sldMk cId="4156426808" sldId="409"/>
            <ac:spMk id="75" creationId="{482E7304-2AC2-4A5C-924D-A6AC3FFC5EAC}"/>
          </ac:spMkLst>
        </pc:spChg>
        <pc:spChg chg="add del">
          <ac:chgData name="alvina grosu" userId="bb1ab66e3c63a66d" providerId="LiveId" clId="{26ACC6FF-9310-4D96-994F-60B6C7B3E166}" dt="2020-11-03T13:00:06.029" v="132"/>
          <ac:spMkLst>
            <pc:docMk/>
            <pc:sldMk cId="4156426808" sldId="409"/>
            <ac:spMk id="77" creationId="{A3C183B1-1D4B-4E3D-A02E-A426E3BFA016}"/>
          </ac:spMkLst>
        </pc:spChg>
        <pc:cxnChg chg="add del">
          <ac:chgData name="alvina grosu" userId="bb1ab66e3c63a66d" providerId="LiveId" clId="{26ACC6FF-9310-4D96-994F-60B6C7B3E166}" dt="2020-11-03T13:00:06.029" v="132"/>
          <ac:cxnSpMkLst>
            <pc:docMk/>
            <pc:sldMk cId="4156426808" sldId="409"/>
            <ac:cxnSpMk id="79" creationId="{D259FEF2-F6A5-442F-BA10-4E39EECD0ABE}"/>
          </ac:cxnSpMkLst>
        </pc:cxnChg>
      </pc:sldChg>
      <pc:sldChg chg="addSp delSp add del delDesignElem">
        <pc:chgData name="alvina grosu" userId="bb1ab66e3c63a66d" providerId="LiveId" clId="{26ACC6FF-9310-4D96-994F-60B6C7B3E166}" dt="2020-11-03T13:00:06.029" v="132"/>
        <pc:sldMkLst>
          <pc:docMk/>
          <pc:sldMk cId="3520849432" sldId="410"/>
        </pc:sldMkLst>
        <pc:spChg chg="add del">
          <ac:chgData name="alvina grosu" userId="bb1ab66e3c63a66d" providerId="LiveId" clId="{26ACC6FF-9310-4D96-994F-60B6C7B3E166}" dt="2020-11-03T13:00:06.029" v="132"/>
          <ac:spMkLst>
            <pc:docMk/>
            <pc:sldMk cId="3520849432" sldId="410"/>
            <ac:spMk id="8" creationId="{2C6F198E-F7A1-4125-910D-641C0C2A76D5}"/>
          </ac:spMkLst>
        </pc:spChg>
        <pc:spChg chg="add del">
          <ac:chgData name="alvina grosu" userId="bb1ab66e3c63a66d" providerId="LiveId" clId="{26ACC6FF-9310-4D96-994F-60B6C7B3E166}" dt="2020-11-03T13:00:06.029" v="132"/>
          <ac:spMkLst>
            <pc:docMk/>
            <pc:sldMk cId="3520849432" sldId="410"/>
            <ac:spMk id="10" creationId="{907C3A25-D9A7-4F2D-B44C-FA8EB24C7AFD}"/>
          </ac:spMkLst>
        </pc:spChg>
        <pc:spChg chg="add del">
          <ac:chgData name="alvina grosu" userId="bb1ab66e3c63a66d" providerId="LiveId" clId="{26ACC6FF-9310-4D96-994F-60B6C7B3E166}" dt="2020-11-03T13:00:06.029" v="132"/>
          <ac:spMkLst>
            <pc:docMk/>
            <pc:sldMk cId="3520849432" sldId="410"/>
            <ac:spMk id="12" creationId="{18E8515E-B8C8-482A-A9B5-CE57BC080AAD}"/>
          </ac:spMkLst>
        </pc:spChg>
      </pc:sldChg>
      <pc:sldChg chg="addSp delSp add del delDesignElem">
        <pc:chgData name="alvina grosu" userId="bb1ab66e3c63a66d" providerId="LiveId" clId="{26ACC6FF-9310-4D96-994F-60B6C7B3E166}" dt="2020-11-03T13:00:06.029" v="132"/>
        <pc:sldMkLst>
          <pc:docMk/>
          <pc:sldMk cId="2507285430" sldId="411"/>
        </pc:sldMkLst>
        <pc:spChg chg="add del">
          <ac:chgData name="alvina grosu" userId="bb1ab66e3c63a66d" providerId="LiveId" clId="{26ACC6FF-9310-4D96-994F-60B6C7B3E166}" dt="2020-11-03T13:00:06.029" v="132"/>
          <ac:spMkLst>
            <pc:docMk/>
            <pc:sldMk cId="2507285430" sldId="411"/>
            <ac:spMk id="8" creationId="{00000000-0000-0000-0000-000000000000}"/>
          </ac:spMkLst>
        </pc:spChg>
        <pc:cxnChg chg="add del">
          <ac:chgData name="alvina grosu" userId="bb1ab66e3c63a66d" providerId="LiveId" clId="{26ACC6FF-9310-4D96-994F-60B6C7B3E166}" dt="2020-11-03T13:00:06.029" v="132"/>
          <ac:cxnSpMkLst>
            <pc:docMk/>
            <pc:sldMk cId="2507285430" sldId="411"/>
            <ac:cxnSpMk id="10" creationId="{00000000-0000-0000-0000-000000000000}"/>
          </ac:cxnSpMkLst>
        </pc:cxnChg>
      </pc:sldChg>
      <pc:sldChg chg="addSp delSp add del delDesignElem">
        <pc:chgData name="alvina grosu" userId="bb1ab66e3c63a66d" providerId="LiveId" clId="{26ACC6FF-9310-4D96-994F-60B6C7B3E166}" dt="2020-11-03T13:00:06.029" v="132"/>
        <pc:sldMkLst>
          <pc:docMk/>
          <pc:sldMk cId="3323819143" sldId="412"/>
        </pc:sldMkLst>
        <pc:spChg chg="add del">
          <ac:chgData name="alvina grosu" userId="bb1ab66e3c63a66d" providerId="LiveId" clId="{26ACC6FF-9310-4D96-994F-60B6C7B3E166}" dt="2020-11-03T13:00:06.029" v="132"/>
          <ac:spMkLst>
            <pc:docMk/>
            <pc:sldMk cId="3323819143" sldId="412"/>
            <ac:spMk id="10" creationId="{00000000-0000-0000-0000-000000000000}"/>
          </ac:spMkLst>
        </pc:spChg>
        <pc:spChg chg="add del">
          <ac:chgData name="alvina grosu" userId="bb1ab66e3c63a66d" providerId="LiveId" clId="{26ACC6FF-9310-4D96-994F-60B6C7B3E166}" dt="2020-11-03T13:00:06.029" v="132"/>
          <ac:spMkLst>
            <pc:docMk/>
            <pc:sldMk cId="3323819143" sldId="412"/>
            <ac:spMk id="12" creationId="{00000000-0000-0000-0000-000000000000}"/>
          </ac:spMkLst>
        </pc:spChg>
        <pc:spChg chg="add del">
          <ac:chgData name="alvina grosu" userId="bb1ab66e3c63a66d" providerId="LiveId" clId="{26ACC6FF-9310-4D96-994F-60B6C7B3E166}" dt="2020-11-03T13:00:06.029" v="132"/>
          <ac:spMkLst>
            <pc:docMk/>
            <pc:sldMk cId="3323819143" sldId="412"/>
            <ac:spMk id="20" creationId="{00000000-0000-0000-0000-000000000000}"/>
          </ac:spMkLst>
        </pc:spChg>
        <pc:picChg chg="add del">
          <ac:chgData name="alvina grosu" userId="bb1ab66e3c63a66d" providerId="LiveId" clId="{26ACC6FF-9310-4D96-994F-60B6C7B3E166}" dt="2020-11-03T13:00:06.029" v="132"/>
          <ac:picMkLst>
            <pc:docMk/>
            <pc:sldMk cId="3323819143" sldId="412"/>
            <ac:picMk id="14" creationId="{00000000-0000-0000-0000-000000000000}"/>
          </ac:picMkLst>
        </pc:picChg>
        <pc:cxnChg chg="add del">
          <ac:chgData name="alvina grosu" userId="bb1ab66e3c63a66d" providerId="LiveId" clId="{26ACC6FF-9310-4D96-994F-60B6C7B3E166}" dt="2020-11-03T13:00:06.029" v="132"/>
          <ac:cxnSpMkLst>
            <pc:docMk/>
            <pc:sldMk cId="3323819143" sldId="412"/>
            <ac:cxnSpMk id="16" creationId="{00000000-0000-0000-0000-000000000000}"/>
          </ac:cxnSpMkLst>
        </pc:cxnChg>
        <pc:cxnChg chg="add del">
          <ac:chgData name="alvina grosu" userId="bb1ab66e3c63a66d" providerId="LiveId" clId="{26ACC6FF-9310-4D96-994F-60B6C7B3E166}" dt="2020-11-03T13:00:06.029" v="132"/>
          <ac:cxnSpMkLst>
            <pc:docMk/>
            <pc:sldMk cId="3323819143" sldId="412"/>
            <ac:cxnSpMk id="18" creationId="{00000000-0000-0000-0000-000000000000}"/>
          </ac:cxnSpMkLst>
        </pc:cxnChg>
      </pc:sldChg>
      <pc:sldChg chg="addSp delSp add del delDesignElem">
        <pc:chgData name="alvina grosu" userId="bb1ab66e3c63a66d" providerId="LiveId" clId="{26ACC6FF-9310-4D96-994F-60B6C7B3E166}" dt="2020-11-03T13:00:06.029" v="132"/>
        <pc:sldMkLst>
          <pc:docMk/>
          <pc:sldMk cId="3097435623" sldId="413"/>
        </pc:sldMkLst>
        <pc:spChg chg="add del">
          <ac:chgData name="alvina grosu" userId="bb1ab66e3c63a66d" providerId="LiveId" clId="{26ACC6FF-9310-4D96-994F-60B6C7B3E166}" dt="2020-11-03T13:00:06.029" v="132"/>
          <ac:spMkLst>
            <pc:docMk/>
            <pc:sldMk cId="3097435623" sldId="413"/>
            <ac:spMk id="8" creationId="{00000000-0000-0000-0000-000000000000}"/>
          </ac:spMkLst>
        </pc:spChg>
        <pc:cxnChg chg="add del">
          <ac:chgData name="alvina grosu" userId="bb1ab66e3c63a66d" providerId="LiveId" clId="{26ACC6FF-9310-4D96-994F-60B6C7B3E166}" dt="2020-11-03T13:00:06.029" v="132"/>
          <ac:cxnSpMkLst>
            <pc:docMk/>
            <pc:sldMk cId="3097435623" sldId="413"/>
            <ac:cxnSpMk id="10" creationId="{00000000-0000-0000-0000-000000000000}"/>
          </ac:cxnSpMkLst>
        </pc:cxnChg>
      </pc:sldChg>
      <pc:sldMasterChg chg="del delSldLayout">
        <pc:chgData name="alvina grosu" userId="bb1ab66e3c63a66d" providerId="LiveId" clId="{26ACC6FF-9310-4D96-994F-60B6C7B3E166}" dt="2020-11-03T13:06:40.173" v="149" actId="47"/>
        <pc:sldMasterMkLst>
          <pc:docMk/>
          <pc:sldMasterMk cId="0" sldId="2147483648"/>
        </pc:sldMasterMkLst>
        <pc:sldLayoutChg chg="del">
          <pc:chgData name="alvina grosu" userId="bb1ab66e3c63a66d" providerId="LiveId" clId="{26ACC6FF-9310-4D96-994F-60B6C7B3E166}" dt="2020-11-03T13:06:40.173" v="149" actId="47"/>
          <pc:sldLayoutMkLst>
            <pc:docMk/>
            <pc:sldMasterMk cId="0" sldId="2147483648"/>
            <pc:sldLayoutMk cId="0" sldId="2147483649"/>
          </pc:sldLayoutMkLst>
        </pc:sldLayoutChg>
        <pc:sldLayoutChg chg="del">
          <pc:chgData name="alvina grosu" userId="bb1ab66e3c63a66d" providerId="LiveId" clId="{26ACC6FF-9310-4D96-994F-60B6C7B3E166}" dt="2020-11-03T13:06:40.173" v="149" actId="47"/>
          <pc:sldLayoutMkLst>
            <pc:docMk/>
            <pc:sldMasterMk cId="0" sldId="2147483648"/>
            <pc:sldLayoutMk cId="0" sldId="2147483650"/>
          </pc:sldLayoutMkLst>
        </pc:sldLayoutChg>
        <pc:sldLayoutChg chg="del">
          <pc:chgData name="alvina grosu" userId="bb1ab66e3c63a66d" providerId="LiveId" clId="{26ACC6FF-9310-4D96-994F-60B6C7B3E166}" dt="2020-11-03T13:06:40.173" v="149" actId="47"/>
          <pc:sldLayoutMkLst>
            <pc:docMk/>
            <pc:sldMasterMk cId="0" sldId="2147483648"/>
            <pc:sldLayoutMk cId="0" sldId="2147483651"/>
          </pc:sldLayoutMkLst>
        </pc:sldLayoutChg>
        <pc:sldLayoutChg chg="del">
          <pc:chgData name="alvina grosu" userId="bb1ab66e3c63a66d" providerId="LiveId" clId="{26ACC6FF-9310-4D96-994F-60B6C7B3E166}" dt="2020-11-03T13:06:40.173" v="149" actId="47"/>
          <pc:sldLayoutMkLst>
            <pc:docMk/>
            <pc:sldMasterMk cId="0" sldId="2147483648"/>
            <pc:sldLayoutMk cId="0" sldId="2147483652"/>
          </pc:sldLayoutMkLst>
        </pc:sldLayoutChg>
        <pc:sldLayoutChg chg="del">
          <pc:chgData name="alvina grosu" userId="bb1ab66e3c63a66d" providerId="LiveId" clId="{26ACC6FF-9310-4D96-994F-60B6C7B3E166}" dt="2020-11-03T13:06:40.173" v="149" actId="47"/>
          <pc:sldLayoutMkLst>
            <pc:docMk/>
            <pc:sldMasterMk cId="0" sldId="2147483648"/>
            <pc:sldLayoutMk cId="0" sldId="2147483653"/>
          </pc:sldLayoutMkLst>
        </pc:sldLayoutChg>
        <pc:sldLayoutChg chg="del">
          <pc:chgData name="alvina grosu" userId="bb1ab66e3c63a66d" providerId="LiveId" clId="{26ACC6FF-9310-4D96-994F-60B6C7B3E166}" dt="2020-11-03T13:06:40.173" v="149" actId="47"/>
          <pc:sldLayoutMkLst>
            <pc:docMk/>
            <pc:sldMasterMk cId="0" sldId="2147483648"/>
            <pc:sldLayoutMk cId="0" sldId="2147483654"/>
          </pc:sldLayoutMkLst>
        </pc:sldLayoutChg>
        <pc:sldLayoutChg chg="del">
          <pc:chgData name="alvina grosu" userId="bb1ab66e3c63a66d" providerId="LiveId" clId="{26ACC6FF-9310-4D96-994F-60B6C7B3E166}" dt="2020-11-03T13:06:40.173" v="149" actId="47"/>
          <pc:sldLayoutMkLst>
            <pc:docMk/>
            <pc:sldMasterMk cId="0" sldId="2147483648"/>
            <pc:sldLayoutMk cId="0" sldId="2147483655"/>
          </pc:sldLayoutMkLst>
        </pc:sldLayoutChg>
        <pc:sldLayoutChg chg="del">
          <pc:chgData name="alvina grosu" userId="bb1ab66e3c63a66d" providerId="LiveId" clId="{26ACC6FF-9310-4D96-994F-60B6C7B3E166}" dt="2020-11-03T13:06:40.173" v="149" actId="47"/>
          <pc:sldLayoutMkLst>
            <pc:docMk/>
            <pc:sldMasterMk cId="0" sldId="2147483648"/>
            <pc:sldLayoutMk cId="0" sldId="2147483656"/>
          </pc:sldLayoutMkLst>
        </pc:sldLayoutChg>
        <pc:sldLayoutChg chg="del">
          <pc:chgData name="alvina grosu" userId="bb1ab66e3c63a66d" providerId="LiveId" clId="{26ACC6FF-9310-4D96-994F-60B6C7B3E166}" dt="2020-11-03T13:06:40.173" v="149" actId="47"/>
          <pc:sldLayoutMkLst>
            <pc:docMk/>
            <pc:sldMasterMk cId="0" sldId="2147483648"/>
            <pc:sldLayoutMk cId="0" sldId="2147483657"/>
          </pc:sldLayoutMkLst>
        </pc:sldLayoutChg>
        <pc:sldLayoutChg chg="del">
          <pc:chgData name="alvina grosu" userId="bb1ab66e3c63a66d" providerId="LiveId" clId="{26ACC6FF-9310-4D96-994F-60B6C7B3E166}" dt="2020-11-03T13:06:40.173" v="149" actId="47"/>
          <pc:sldLayoutMkLst>
            <pc:docMk/>
            <pc:sldMasterMk cId="0" sldId="2147483648"/>
            <pc:sldLayoutMk cId="0" sldId="2147483658"/>
          </pc:sldLayoutMkLst>
        </pc:sldLayoutChg>
        <pc:sldLayoutChg chg="del">
          <pc:chgData name="alvina grosu" userId="bb1ab66e3c63a66d" providerId="LiveId" clId="{26ACC6FF-9310-4D96-994F-60B6C7B3E166}" dt="2020-11-03T13:06:40.173" v="149" actId="47"/>
          <pc:sldLayoutMkLst>
            <pc:docMk/>
            <pc:sldMasterMk cId="0" sldId="2147483648"/>
            <pc:sldLayoutMk cId="0" sldId="2147483659"/>
          </pc:sldLayoutMkLst>
        </pc:sldLayoutChg>
      </pc:sldMasterChg>
    </pc:docChg>
  </pc:docChgLst>
  <pc:docChgLst>
    <pc:chgData name="alvina grosu" userId="bb1ab66e3c63a66d" providerId="LiveId" clId="{8A3CD565-39BA-4F01-A387-C0F82BF13AE9}"/>
    <pc:docChg chg="undo custSel addSld delSld modSld sldOrd delMainMaster modSection">
      <pc:chgData name="alvina grosu" userId="bb1ab66e3c63a66d" providerId="LiveId" clId="{8A3CD565-39BA-4F01-A387-C0F82BF13AE9}" dt="2020-08-29T12:52:09.289" v="3934" actId="20577"/>
      <pc:docMkLst>
        <pc:docMk/>
      </pc:docMkLst>
      <pc:sldChg chg="modSp mod">
        <pc:chgData name="alvina grosu" userId="bb1ab66e3c63a66d" providerId="LiveId" clId="{8A3CD565-39BA-4F01-A387-C0F82BF13AE9}" dt="2020-08-26T08:36:19.196" v="128" actId="20577"/>
        <pc:sldMkLst>
          <pc:docMk/>
          <pc:sldMk cId="3717225041" sldId="256"/>
        </pc:sldMkLst>
        <pc:spChg chg="mod">
          <ac:chgData name="alvina grosu" userId="bb1ab66e3c63a66d" providerId="LiveId" clId="{8A3CD565-39BA-4F01-A387-C0F82BF13AE9}" dt="2020-08-26T08:33:51.970" v="111" actId="20577"/>
          <ac:spMkLst>
            <pc:docMk/>
            <pc:sldMk cId="3717225041" sldId="256"/>
            <ac:spMk id="2" creationId="{CB2E064E-EA9F-414D-B0B1-C932E1DFBD7B}"/>
          </ac:spMkLst>
        </pc:spChg>
        <pc:spChg chg="mod">
          <ac:chgData name="alvina grosu" userId="bb1ab66e3c63a66d" providerId="LiveId" clId="{8A3CD565-39BA-4F01-A387-C0F82BF13AE9}" dt="2020-08-26T08:36:19.196" v="128" actId="20577"/>
          <ac:spMkLst>
            <pc:docMk/>
            <pc:sldMk cId="3717225041" sldId="256"/>
            <ac:spMk id="3" creationId="{C1417CB6-7274-43EC-9DF7-BF1C0065CA4B}"/>
          </ac:spMkLst>
        </pc:spChg>
      </pc:sldChg>
      <pc:sldChg chg="del">
        <pc:chgData name="alvina grosu" userId="bb1ab66e3c63a66d" providerId="LiveId" clId="{8A3CD565-39BA-4F01-A387-C0F82BF13AE9}" dt="2020-08-26T08:32:29.020" v="0" actId="47"/>
        <pc:sldMkLst>
          <pc:docMk/>
          <pc:sldMk cId="3802656721" sldId="256"/>
        </pc:sldMkLst>
      </pc:sldChg>
      <pc:sldChg chg="add del">
        <pc:chgData name="alvina grosu" userId="bb1ab66e3c63a66d" providerId="LiveId" clId="{8A3CD565-39BA-4F01-A387-C0F82BF13AE9}" dt="2020-08-26T08:43:46.880" v="599" actId="47"/>
        <pc:sldMkLst>
          <pc:docMk/>
          <pc:sldMk cId="3889491157" sldId="257"/>
        </pc:sldMkLst>
      </pc:sldChg>
      <pc:sldChg chg="modSp">
        <pc:chgData name="alvina grosu" userId="bb1ab66e3c63a66d" providerId="LiveId" clId="{8A3CD565-39BA-4F01-A387-C0F82BF13AE9}" dt="2020-08-26T08:43:05.862" v="595" actId="255"/>
        <pc:sldMkLst>
          <pc:docMk/>
          <pc:sldMk cId="823747584" sldId="275"/>
        </pc:sldMkLst>
        <pc:graphicFrameChg chg="mod">
          <ac:chgData name="alvina grosu" userId="bb1ab66e3c63a66d" providerId="LiveId" clId="{8A3CD565-39BA-4F01-A387-C0F82BF13AE9}" dt="2020-08-26T08:43:05.862" v="595" actId="255"/>
          <ac:graphicFrameMkLst>
            <pc:docMk/>
            <pc:sldMk cId="823747584" sldId="275"/>
            <ac:graphicFrameMk id="6" creationId="{E84890A4-9B20-418D-A462-B485AFDF09F3}"/>
          </ac:graphicFrameMkLst>
        </pc:graphicFrameChg>
      </pc:sldChg>
      <pc:sldChg chg="addSp delSp modSp mod">
        <pc:chgData name="alvina grosu" userId="bb1ab66e3c63a66d" providerId="LiveId" clId="{8A3CD565-39BA-4F01-A387-C0F82BF13AE9}" dt="2020-08-26T09:25:35.042" v="819" actId="121"/>
        <pc:sldMkLst>
          <pc:docMk/>
          <pc:sldMk cId="4218395453" sldId="280"/>
        </pc:sldMkLst>
        <pc:spChg chg="mod">
          <ac:chgData name="alvina grosu" userId="bb1ab66e3c63a66d" providerId="LiveId" clId="{8A3CD565-39BA-4F01-A387-C0F82BF13AE9}" dt="2020-08-26T09:25:35.042" v="819" actId="121"/>
          <ac:spMkLst>
            <pc:docMk/>
            <pc:sldMk cId="4218395453" sldId="280"/>
            <ac:spMk id="2" creationId="{00000000-0000-0000-0000-000000000000}"/>
          </ac:spMkLst>
        </pc:spChg>
        <pc:spChg chg="del mod">
          <ac:chgData name="alvina grosu" userId="bb1ab66e3c63a66d" providerId="LiveId" clId="{8A3CD565-39BA-4F01-A387-C0F82BF13AE9}" dt="2020-08-26T09:20:51.743" v="776" actId="22"/>
          <ac:spMkLst>
            <pc:docMk/>
            <pc:sldMk cId="4218395453" sldId="280"/>
            <ac:spMk id="3" creationId="{00000000-0000-0000-0000-000000000000}"/>
          </ac:spMkLst>
        </pc:spChg>
        <pc:spChg chg="add del mod">
          <ac:chgData name="alvina grosu" userId="bb1ab66e3c63a66d" providerId="LiveId" clId="{8A3CD565-39BA-4F01-A387-C0F82BF13AE9}" dt="2020-08-26T09:24:19.966" v="799" actId="478"/>
          <ac:spMkLst>
            <pc:docMk/>
            <pc:sldMk cId="4218395453" sldId="280"/>
            <ac:spMk id="6" creationId="{F0D2BA48-C75A-4AAE-9C87-C84A1CB96FA9}"/>
          </ac:spMkLst>
        </pc:spChg>
        <pc:picChg chg="add del mod">
          <ac:chgData name="alvina grosu" userId="bb1ab66e3c63a66d" providerId="LiveId" clId="{8A3CD565-39BA-4F01-A387-C0F82BF13AE9}" dt="2020-08-26T09:21:25.143" v="779" actId="21"/>
          <ac:picMkLst>
            <pc:docMk/>
            <pc:sldMk cId="4218395453" sldId="280"/>
            <ac:picMk id="4" creationId="{89337FDE-5A48-41A2-91BD-143FE3764E44}"/>
          </ac:picMkLst>
        </pc:picChg>
        <pc:picChg chg="add mod">
          <ac:chgData name="alvina grosu" userId="bb1ab66e3c63a66d" providerId="LiveId" clId="{8A3CD565-39BA-4F01-A387-C0F82BF13AE9}" dt="2020-08-26T09:24:37.707" v="804" actId="14100"/>
          <ac:picMkLst>
            <pc:docMk/>
            <pc:sldMk cId="4218395453" sldId="280"/>
            <ac:picMk id="7" creationId="{CF267361-8BD4-4842-A751-0804F6A0118A}"/>
          </ac:picMkLst>
        </pc:picChg>
      </pc:sldChg>
      <pc:sldChg chg="ord">
        <pc:chgData name="alvina grosu" userId="bb1ab66e3c63a66d" providerId="LiveId" clId="{8A3CD565-39BA-4F01-A387-C0F82BF13AE9}" dt="2020-08-26T13:13:51.348" v="1912"/>
        <pc:sldMkLst>
          <pc:docMk/>
          <pc:sldMk cId="3243189752" sldId="281"/>
        </pc:sldMkLst>
      </pc:sldChg>
      <pc:sldChg chg="addSp delSp modSp mod">
        <pc:chgData name="alvina grosu" userId="bb1ab66e3c63a66d" providerId="LiveId" clId="{8A3CD565-39BA-4F01-A387-C0F82BF13AE9}" dt="2020-08-26T11:23:14.236" v="1069" actId="14100"/>
        <pc:sldMkLst>
          <pc:docMk/>
          <pc:sldMk cId="4027410106" sldId="283"/>
        </pc:sldMkLst>
        <pc:spChg chg="mod">
          <ac:chgData name="alvina grosu" userId="bb1ab66e3c63a66d" providerId="LiveId" clId="{8A3CD565-39BA-4F01-A387-C0F82BF13AE9}" dt="2020-08-26T11:23:02.207" v="1068" actId="207"/>
          <ac:spMkLst>
            <pc:docMk/>
            <pc:sldMk cId="4027410106" sldId="283"/>
            <ac:spMk id="2" creationId="{00000000-0000-0000-0000-000000000000}"/>
          </ac:spMkLst>
        </pc:spChg>
        <pc:spChg chg="mod">
          <ac:chgData name="alvina grosu" userId="bb1ab66e3c63a66d" providerId="LiveId" clId="{8A3CD565-39BA-4F01-A387-C0F82BF13AE9}" dt="2020-08-26T09:27:21.934" v="854" actId="20577"/>
          <ac:spMkLst>
            <pc:docMk/>
            <pc:sldMk cId="4027410106" sldId="283"/>
            <ac:spMk id="3" creationId="{00000000-0000-0000-0000-000000000000}"/>
          </ac:spMkLst>
        </pc:spChg>
        <pc:picChg chg="add del mod">
          <ac:chgData name="alvina grosu" userId="bb1ab66e3c63a66d" providerId="LiveId" clId="{8A3CD565-39BA-4F01-A387-C0F82BF13AE9}" dt="2020-08-26T11:20:31.733" v="1052" actId="478"/>
          <ac:picMkLst>
            <pc:docMk/>
            <pc:sldMk cId="4027410106" sldId="283"/>
            <ac:picMk id="4" creationId="{1DBD6A55-39E0-4956-91F7-5E22BEB39063}"/>
          </ac:picMkLst>
        </pc:picChg>
        <pc:picChg chg="add mod">
          <ac:chgData name="alvina grosu" userId="bb1ab66e3c63a66d" providerId="LiveId" clId="{8A3CD565-39BA-4F01-A387-C0F82BF13AE9}" dt="2020-08-26T11:23:14.236" v="1069" actId="14100"/>
          <ac:picMkLst>
            <pc:docMk/>
            <pc:sldMk cId="4027410106" sldId="283"/>
            <ac:picMk id="5" creationId="{0CF51333-29E6-467D-B4D7-BBA413D603ED}"/>
          </ac:picMkLst>
        </pc:picChg>
      </pc:sldChg>
      <pc:sldChg chg="del">
        <pc:chgData name="alvina grosu" userId="bb1ab66e3c63a66d" providerId="LiveId" clId="{8A3CD565-39BA-4F01-A387-C0F82BF13AE9}" dt="2020-08-26T13:12:20.706" v="1909" actId="47"/>
        <pc:sldMkLst>
          <pc:docMk/>
          <pc:sldMk cId="998399760" sldId="295"/>
        </pc:sldMkLst>
      </pc:sldChg>
      <pc:sldChg chg="modSp mod">
        <pc:chgData name="alvina grosu" userId="bb1ab66e3c63a66d" providerId="LiveId" clId="{8A3CD565-39BA-4F01-A387-C0F82BF13AE9}" dt="2020-08-26T13:15:47.966" v="1920" actId="20577"/>
        <pc:sldMkLst>
          <pc:docMk/>
          <pc:sldMk cId="3682223305" sldId="305"/>
        </pc:sldMkLst>
        <pc:spChg chg="mod">
          <ac:chgData name="alvina grosu" userId="bb1ab66e3c63a66d" providerId="LiveId" clId="{8A3CD565-39BA-4F01-A387-C0F82BF13AE9}" dt="2020-08-26T13:15:47.966" v="1920" actId="20577"/>
          <ac:spMkLst>
            <pc:docMk/>
            <pc:sldMk cId="3682223305" sldId="305"/>
            <ac:spMk id="3" creationId="{00000000-0000-0000-0000-000000000000}"/>
          </ac:spMkLst>
        </pc:spChg>
      </pc:sldChg>
      <pc:sldChg chg="addSp modSp mod ord">
        <pc:chgData name="alvina grosu" userId="bb1ab66e3c63a66d" providerId="LiveId" clId="{8A3CD565-39BA-4F01-A387-C0F82BF13AE9}" dt="2020-08-28T21:23:51.196" v="2167" actId="207"/>
        <pc:sldMkLst>
          <pc:docMk/>
          <pc:sldMk cId="4158658919" sldId="307"/>
        </pc:sldMkLst>
        <pc:spChg chg="mod">
          <ac:chgData name="alvina grosu" userId="bb1ab66e3c63a66d" providerId="LiveId" clId="{8A3CD565-39BA-4F01-A387-C0F82BF13AE9}" dt="2020-08-28T21:19:31.426" v="2132" actId="20577"/>
          <ac:spMkLst>
            <pc:docMk/>
            <pc:sldMk cId="4158658919" sldId="307"/>
            <ac:spMk id="2" creationId="{00000000-0000-0000-0000-000000000000}"/>
          </ac:spMkLst>
        </pc:spChg>
        <pc:spChg chg="mod">
          <ac:chgData name="alvina grosu" userId="bb1ab66e3c63a66d" providerId="LiveId" clId="{8A3CD565-39BA-4F01-A387-C0F82BF13AE9}" dt="2020-08-28T21:23:51.196" v="2167" actId="207"/>
          <ac:spMkLst>
            <pc:docMk/>
            <pc:sldMk cId="4158658919" sldId="307"/>
            <ac:spMk id="3" creationId="{00000000-0000-0000-0000-000000000000}"/>
          </ac:spMkLst>
        </pc:spChg>
        <pc:picChg chg="add mod">
          <ac:chgData name="alvina grosu" userId="bb1ab66e3c63a66d" providerId="LiveId" clId="{8A3CD565-39BA-4F01-A387-C0F82BF13AE9}" dt="2020-08-28T21:19:40.449" v="2134" actId="14100"/>
          <ac:picMkLst>
            <pc:docMk/>
            <pc:sldMk cId="4158658919" sldId="307"/>
            <ac:picMk id="4" creationId="{0D23EAA6-39C4-40D5-9756-33948C9C1AAE}"/>
          </ac:picMkLst>
        </pc:picChg>
      </pc:sldChg>
      <pc:sldChg chg="del">
        <pc:chgData name="alvina grosu" userId="bb1ab66e3c63a66d" providerId="LiveId" clId="{8A3CD565-39BA-4F01-A387-C0F82BF13AE9}" dt="2020-08-26T08:43:26.686" v="598" actId="47"/>
        <pc:sldMkLst>
          <pc:docMk/>
          <pc:sldMk cId="660013542" sldId="308"/>
        </pc:sldMkLst>
      </pc:sldChg>
      <pc:sldChg chg="modSp mod">
        <pc:chgData name="alvina grosu" userId="bb1ab66e3c63a66d" providerId="LiveId" clId="{8A3CD565-39BA-4F01-A387-C0F82BF13AE9}" dt="2020-08-29T01:05:43.491" v="3868" actId="1076"/>
        <pc:sldMkLst>
          <pc:docMk/>
          <pc:sldMk cId="303954355" sldId="313"/>
        </pc:sldMkLst>
        <pc:spChg chg="mod">
          <ac:chgData name="alvina grosu" userId="bb1ab66e3c63a66d" providerId="LiveId" clId="{8A3CD565-39BA-4F01-A387-C0F82BF13AE9}" dt="2020-08-29T01:05:43.491" v="3868" actId="1076"/>
          <ac:spMkLst>
            <pc:docMk/>
            <pc:sldMk cId="303954355" sldId="313"/>
            <ac:spMk id="33794" creationId="{00000000-0000-0000-0000-000000000000}"/>
          </ac:spMkLst>
        </pc:spChg>
      </pc:sldChg>
      <pc:sldChg chg="modSp mod">
        <pc:chgData name="alvina grosu" userId="bb1ab66e3c63a66d" providerId="LiveId" clId="{8A3CD565-39BA-4F01-A387-C0F82BF13AE9}" dt="2020-08-29T01:05:50.638" v="3869" actId="1076"/>
        <pc:sldMkLst>
          <pc:docMk/>
          <pc:sldMk cId="4188871839" sldId="314"/>
        </pc:sldMkLst>
        <pc:spChg chg="mod">
          <ac:chgData name="alvina grosu" userId="bb1ab66e3c63a66d" providerId="LiveId" clId="{8A3CD565-39BA-4F01-A387-C0F82BF13AE9}" dt="2020-08-29T01:05:50.638" v="3869" actId="1076"/>
          <ac:spMkLst>
            <pc:docMk/>
            <pc:sldMk cId="4188871839" sldId="314"/>
            <ac:spMk id="34818" creationId="{00000000-0000-0000-0000-000000000000}"/>
          </ac:spMkLst>
        </pc:spChg>
      </pc:sldChg>
      <pc:sldChg chg="ord">
        <pc:chgData name="alvina grosu" userId="bb1ab66e3c63a66d" providerId="LiveId" clId="{8A3CD565-39BA-4F01-A387-C0F82BF13AE9}" dt="2020-08-29T01:05:33.522" v="3867"/>
        <pc:sldMkLst>
          <pc:docMk/>
          <pc:sldMk cId="267655994" sldId="316"/>
        </pc:sldMkLst>
      </pc:sldChg>
      <pc:sldChg chg="modSp mod ord">
        <pc:chgData name="alvina grosu" userId="bb1ab66e3c63a66d" providerId="LiveId" clId="{8A3CD565-39BA-4F01-A387-C0F82BF13AE9}" dt="2020-08-26T11:46:29.508" v="1245"/>
        <pc:sldMkLst>
          <pc:docMk/>
          <pc:sldMk cId="448551533" sldId="317"/>
        </pc:sldMkLst>
        <pc:spChg chg="mod">
          <ac:chgData name="alvina grosu" userId="bb1ab66e3c63a66d" providerId="LiveId" clId="{8A3CD565-39BA-4F01-A387-C0F82BF13AE9}" dt="2020-08-26T11:46:15.279" v="1243" actId="255"/>
          <ac:spMkLst>
            <pc:docMk/>
            <pc:sldMk cId="448551533" sldId="317"/>
            <ac:spMk id="316418" creationId="{00000000-0000-0000-0000-000000000000}"/>
          </ac:spMkLst>
        </pc:spChg>
        <pc:spChg chg="mod">
          <ac:chgData name="alvina grosu" userId="bb1ab66e3c63a66d" providerId="LiveId" clId="{8A3CD565-39BA-4F01-A387-C0F82BF13AE9}" dt="2020-08-26T11:45:14.221" v="1236" actId="14100"/>
          <ac:spMkLst>
            <pc:docMk/>
            <pc:sldMk cId="448551533" sldId="317"/>
            <ac:spMk id="316419" creationId="{00000000-0000-0000-0000-000000000000}"/>
          </ac:spMkLst>
        </pc:spChg>
      </pc:sldChg>
      <pc:sldChg chg="modSp del">
        <pc:chgData name="alvina grosu" userId="bb1ab66e3c63a66d" providerId="LiveId" clId="{8A3CD565-39BA-4F01-A387-C0F82BF13AE9}" dt="2020-08-26T13:10:53.306" v="1901" actId="47"/>
        <pc:sldMkLst>
          <pc:docMk/>
          <pc:sldMk cId="4175669733" sldId="318"/>
        </pc:sldMkLst>
        <pc:graphicFrameChg chg="mod">
          <ac:chgData name="alvina grosu" userId="bb1ab66e3c63a66d" providerId="LiveId" clId="{8A3CD565-39BA-4F01-A387-C0F82BF13AE9}" dt="2020-08-26T12:42:13.820" v="1681" actId="14100"/>
          <ac:graphicFrameMkLst>
            <pc:docMk/>
            <pc:sldMk cId="4175669733" sldId="318"/>
            <ac:graphicFrameMk id="309274" creationId="{00000000-0000-0000-0000-000000000000}"/>
          </ac:graphicFrameMkLst>
        </pc:graphicFrameChg>
      </pc:sldChg>
      <pc:sldChg chg="addSp delSp modSp del mod">
        <pc:chgData name="alvina grosu" userId="bb1ab66e3c63a66d" providerId="LiveId" clId="{8A3CD565-39BA-4F01-A387-C0F82BF13AE9}" dt="2020-08-26T13:10:55.487" v="1902" actId="47"/>
        <pc:sldMkLst>
          <pc:docMk/>
          <pc:sldMk cId="3663876732" sldId="319"/>
        </pc:sldMkLst>
        <pc:spChg chg="del mod">
          <ac:chgData name="alvina grosu" userId="bb1ab66e3c63a66d" providerId="LiveId" clId="{8A3CD565-39BA-4F01-A387-C0F82BF13AE9}" dt="2020-08-26T12:30:00.311" v="1617" actId="22"/>
          <ac:spMkLst>
            <pc:docMk/>
            <pc:sldMk cId="3663876732" sldId="319"/>
            <ac:spMk id="3" creationId="{00000000-0000-0000-0000-000000000000}"/>
          </ac:spMkLst>
        </pc:spChg>
        <pc:spChg chg="add mod">
          <ac:chgData name="alvina grosu" userId="bb1ab66e3c63a66d" providerId="LiveId" clId="{8A3CD565-39BA-4F01-A387-C0F82BF13AE9}" dt="2020-08-26T12:30:54.966" v="1622" actId="21"/>
          <ac:spMkLst>
            <pc:docMk/>
            <pc:sldMk cId="3663876732" sldId="319"/>
            <ac:spMk id="7" creationId="{25F57358-C1D2-4B80-9BE3-A9ED414036F1}"/>
          </ac:spMkLst>
        </pc:spChg>
        <pc:picChg chg="add del mod">
          <ac:chgData name="alvina grosu" userId="bb1ab66e3c63a66d" providerId="LiveId" clId="{8A3CD565-39BA-4F01-A387-C0F82BF13AE9}" dt="2020-08-26T12:30:54.966" v="1622" actId="21"/>
          <ac:picMkLst>
            <pc:docMk/>
            <pc:sldMk cId="3663876732" sldId="319"/>
            <ac:picMk id="4" creationId="{B50E2FF0-4303-4804-BDB1-93B111B83FAC}"/>
          </ac:picMkLst>
        </pc:picChg>
      </pc:sldChg>
      <pc:sldChg chg="del">
        <pc:chgData name="alvina grosu" userId="bb1ab66e3c63a66d" providerId="LiveId" clId="{8A3CD565-39BA-4F01-A387-C0F82BF13AE9}" dt="2020-08-26T13:10:57.642" v="1903" actId="47"/>
        <pc:sldMkLst>
          <pc:docMk/>
          <pc:sldMk cId="88722418" sldId="320"/>
        </pc:sldMkLst>
      </pc:sldChg>
      <pc:sldChg chg="del">
        <pc:chgData name="alvina grosu" userId="bb1ab66e3c63a66d" providerId="LiveId" clId="{8A3CD565-39BA-4F01-A387-C0F82BF13AE9}" dt="2020-08-26T13:15:24.273" v="1919" actId="47"/>
        <pc:sldMkLst>
          <pc:docMk/>
          <pc:sldMk cId="1031020894" sldId="321"/>
        </pc:sldMkLst>
      </pc:sldChg>
      <pc:sldChg chg="delSp ord">
        <pc:chgData name="alvina grosu" userId="bb1ab66e3c63a66d" providerId="LiveId" clId="{8A3CD565-39BA-4F01-A387-C0F82BF13AE9}" dt="2020-08-26T19:02:47.084" v="2039"/>
        <pc:sldMkLst>
          <pc:docMk/>
          <pc:sldMk cId="3984710757" sldId="322"/>
        </pc:sldMkLst>
        <pc:picChg chg="del">
          <ac:chgData name="alvina grosu" userId="bb1ab66e3c63a66d" providerId="LiveId" clId="{8A3CD565-39BA-4F01-A387-C0F82BF13AE9}" dt="2020-08-26T19:02:47.084" v="2039"/>
          <ac:picMkLst>
            <pc:docMk/>
            <pc:sldMk cId="3984710757" sldId="322"/>
            <ac:picMk id="4" creationId="{D0D4B224-5372-4264-85CA-921312DEAE11}"/>
          </ac:picMkLst>
        </pc:picChg>
      </pc:sldChg>
      <pc:sldChg chg="del">
        <pc:chgData name="alvina grosu" userId="bb1ab66e3c63a66d" providerId="LiveId" clId="{8A3CD565-39BA-4F01-A387-C0F82BF13AE9}" dt="2020-08-26T13:12:41.378" v="1910" actId="47"/>
        <pc:sldMkLst>
          <pc:docMk/>
          <pc:sldMk cId="2222711938" sldId="324"/>
        </pc:sldMkLst>
      </pc:sldChg>
      <pc:sldChg chg="ord">
        <pc:chgData name="alvina grosu" userId="bb1ab66e3c63a66d" providerId="LiveId" clId="{8A3CD565-39BA-4F01-A387-C0F82BF13AE9}" dt="2020-08-29T01:05:08.225" v="3863"/>
        <pc:sldMkLst>
          <pc:docMk/>
          <pc:sldMk cId="1523105237" sldId="325"/>
        </pc:sldMkLst>
      </pc:sldChg>
      <pc:sldChg chg="del">
        <pc:chgData name="alvina grosu" userId="bb1ab66e3c63a66d" providerId="LiveId" clId="{8A3CD565-39BA-4F01-A387-C0F82BF13AE9}" dt="2020-08-26T13:14:41.574" v="1916" actId="47"/>
        <pc:sldMkLst>
          <pc:docMk/>
          <pc:sldMk cId="970781822" sldId="326"/>
        </pc:sldMkLst>
      </pc:sldChg>
      <pc:sldChg chg="del ord">
        <pc:chgData name="alvina grosu" userId="bb1ab66e3c63a66d" providerId="LiveId" clId="{8A3CD565-39BA-4F01-A387-C0F82BF13AE9}" dt="2020-08-26T13:14:24.005" v="1915" actId="47"/>
        <pc:sldMkLst>
          <pc:docMk/>
          <pc:sldMk cId="4185092676" sldId="331"/>
        </pc:sldMkLst>
      </pc:sldChg>
      <pc:sldChg chg="add del">
        <pc:chgData name="alvina grosu" userId="bb1ab66e3c63a66d" providerId="LiveId" clId="{8A3CD565-39BA-4F01-A387-C0F82BF13AE9}" dt="2020-08-26T13:15:00.830" v="1918" actId="47"/>
        <pc:sldMkLst>
          <pc:docMk/>
          <pc:sldMk cId="4156784370" sldId="332"/>
        </pc:sldMkLst>
      </pc:sldChg>
      <pc:sldChg chg="addSp delSp modSp del mod">
        <pc:chgData name="alvina grosu" userId="bb1ab66e3c63a66d" providerId="LiveId" clId="{8A3CD565-39BA-4F01-A387-C0F82BF13AE9}" dt="2020-08-28T10:15:49.889" v="2108" actId="47"/>
        <pc:sldMkLst>
          <pc:docMk/>
          <pc:sldMk cId="0" sldId="334"/>
        </pc:sldMkLst>
        <pc:spChg chg="add mod">
          <ac:chgData name="alvina grosu" userId="bb1ab66e3c63a66d" providerId="LiveId" clId="{8A3CD565-39BA-4F01-A387-C0F82BF13AE9}" dt="2020-08-28T10:13:12.932" v="2094" actId="27636"/>
          <ac:spMkLst>
            <pc:docMk/>
            <pc:sldMk cId="0" sldId="334"/>
            <ac:spMk id="3" creationId="{11A0A1AF-FAD6-4596-A5C7-1CE6541E4190}"/>
          </ac:spMkLst>
        </pc:spChg>
        <pc:spChg chg="mod">
          <ac:chgData name="alvina grosu" userId="bb1ab66e3c63a66d" providerId="LiveId" clId="{8A3CD565-39BA-4F01-A387-C0F82BF13AE9}" dt="2020-08-28T10:13:41.319" v="2097" actId="21"/>
          <ac:spMkLst>
            <pc:docMk/>
            <pc:sldMk cId="0" sldId="334"/>
            <ac:spMk id="24578" creationId="{54A00313-E451-4353-9353-2D6F13F4C941}"/>
          </ac:spMkLst>
        </pc:spChg>
        <pc:picChg chg="add del mod">
          <ac:chgData name="alvina grosu" userId="bb1ab66e3c63a66d" providerId="LiveId" clId="{8A3CD565-39BA-4F01-A387-C0F82BF13AE9}" dt="2020-08-28T10:12:49.964" v="2091" actId="21"/>
          <ac:picMkLst>
            <pc:docMk/>
            <pc:sldMk cId="0" sldId="334"/>
            <ac:picMk id="5" creationId="{8A23535B-ED5C-4AB0-86D9-F589075B75DB}"/>
          </ac:picMkLst>
        </pc:picChg>
        <pc:picChg chg="del">
          <ac:chgData name="alvina grosu" userId="bb1ab66e3c63a66d" providerId="LiveId" clId="{8A3CD565-39BA-4F01-A387-C0F82BF13AE9}" dt="2020-08-26T13:10:45.680" v="1900" actId="478"/>
          <ac:picMkLst>
            <pc:docMk/>
            <pc:sldMk cId="0" sldId="334"/>
            <ac:picMk id="24579" creationId="{CA512EB5-8C1C-4B17-92F4-3C8AE34F187F}"/>
          </ac:picMkLst>
        </pc:picChg>
      </pc:sldChg>
      <pc:sldChg chg="addSp delSp modSp del mod ord">
        <pc:chgData name="alvina grosu" userId="bb1ab66e3c63a66d" providerId="LiveId" clId="{8A3CD565-39BA-4F01-A387-C0F82BF13AE9}" dt="2020-08-28T21:37:24.745" v="2221" actId="47"/>
        <pc:sldMkLst>
          <pc:docMk/>
          <pc:sldMk cId="0" sldId="335"/>
        </pc:sldMkLst>
        <pc:spChg chg="add del mod">
          <ac:chgData name="alvina grosu" userId="bb1ab66e3c63a66d" providerId="LiveId" clId="{8A3CD565-39BA-4F01-A387-C0F82BF13AE9}" dt="2020-08-28T21:32:40.685" v="2179" actId="478"/>
          <ac:spMkLst>
            <pc:docMk/>
            <pc:sldMk cId="0" sldId="335"/>
            <ac:spMk id="6" creationId="{8A46752C-7CF4-4BC4-945D-7C668D770B21}"/>
          </ac:spMkLst>
        </pc:spChg>
        <pc:spChg chg="add mod">
          <ac:chgData name="alvina grosu" userId="bb1ab66e3c63a66d" providerId="LiveId" clId="{8A3CD565-39BA-4F01-A387-C0F82BF13AE9}" dt="2020-08-28T21:35:44.117" v="2206" actId="6549"/>
          <ac:spMkLst>
            <pc:docMk/>
            <pc:sldMk cId="0" sldId="335"/>
            <ac:spMk id="7" creationId="{5FF2850E-DFB8-45EE-9517-BAAC85F13455}"/>
          </ac:spMkLst>
        </pc:spChg>
        <pc:spChg chg="mod">
          <ac:chgData name="alvina grosu" userId="bb1ab66e3c63a66d" providerId="LiveId" clId="{8A3CD565-39BA-4F01-A387-C0F82BF13AE9}" dt="2020-08-28T21:34:28.452" v="2192" actId="21"/>
          <ac:spMkLst>
            <pc:docMk/>
            <pc:sldMk cId="0" sldId="335"/>
            <ac:spMk id="22530" creationId="{CAFFC76B-DF7C-4973-BFAA-D8BBC5DBC36D}"/>
          </ac:spMkLst>
        </pc:spChg>
        <pc:spChg chg="del mod">
          <ac:chgData name="alvina grosu" userId="bb1ab66e3c63a66d" providerId="LiveId" clId="{8A3CD565-39BA-4F01-A387-C0F82BF13AE9}" dt="2020-08-26T09:35:34.322" v="886" actId="22"/>
          <ac:spMkLst>
            <pc:docMk/>
            <pc:sldMk cId="0" sldId="335"/>
            <ac:spMk id="22531" creationId="{E6B1E08B-B961-4AB7-968E-22AF59717F39}"/>
          </ac:spMkLst>
        </pc:spChg>
        <pc:picChg chg="add del mod">
          <ac:chgData name="alvina grosu" userId="bb1ab66e3c63a66d" providerId="LiveId" clId="{8A3CD565-39BA-4F01-A387-C0F82BF13AE9}" dt="2020-08-28T21:26:26.255" v="2173" actId="21"/>
          <ac:picMkLst>
            <pc:docMk/>
            <pc:sldMk cId="0" sldId="335"/>
            <ac:picMk id="2" creationId="{44BC3E72-BAEE-40FD-BF34-5EE3494AA1F0}"/>
          </ac:picMkLst>
        </pc:picChg>
      </pc:sldChg>
      <pc:sldChg chg="addSp delSp modSp mod">
        <pc:chgData name="alvina grosu" userId="bb1ab66e3c63a66d" providerId="LiveId" clId="{8A3CD565-39BA-4F01-A387-C0F82BF13AE9}" dt="2020-08-29T00:49:59.805" v="3842" actId="1076"/>
        <pc:sldMkLst>
          <pc:docMk/>
          <pc:sldMk cId="0" sldId="336"/>
        </pc:sldMkLst>
        <pc:spChg chg="add del mod">
          <ac:chgData name="alvina grosu" userId="bb1ab66e3c63a66d" providerId="LiveId" clId="{8A3CD565-39BA-4F01-A387-C0F82BF13AE9}" dt="2020-08-26T16:06:55.912" v="1922"/>
          <ac:spMkLst>
            <pc:docMk/>
            <pc:sldMk cId="0" sldId="336"/>
            <ac:spMk id="3" creationId="{40EAEC19-6140-4A03-9B13-2674677C9A36}"/>
          </ac:spMkLst>
        </pc:spChg>
        <pc:spChg chg="add del mod">
          <ac:chgData name="alvina grosu" userId="bb1ab66e3c63a66d" providerId="LiveId" clId="{8A3CD565-39BA-4F01-A387-C0F82BF13AE9}" dt="2020-08-29T00:40:53.285" v="3797" actId="21"/>
          <ac:spMkLst>
            <pc:docMk/>
            <pc:sldMk cId="0" sldId="336"/>
            <ac:spMk id="10" creationId="{E6ADACE2-46E7-4FBA-BD01-E3A3EAF88DF5}"/>
          </ac:spMkLst>
        </pc:spChg>
        <pc:spChg chg="add mod">
          <ac:chgData name="alvina grosu" userId="bb1ab66e3c63a66d" providerId="LiveId" clId="{8A3CD565-39BA-4F01-A387-C0F82BF13AE9}" dt="2020-08-29T00:41:53.810" v="3810" actId="20577"/>
          <ac:spMkLst>
            <pc:docMk/>
            <pc:sldMk cId="0" sldId="336"/>
            <ac:spMk id="12" creationId="{29A6339D-9FA8-48F5-8BB5-FBE96B7ED411}"/>
          </ac:spMkLst>
        </pc:spChg>
        <pc:spChg chg="add mod">
          <ac:chgData name="alvina grosu" userId="bb1ab66e3c63a66d" providerId="LiveId" clId="{8A3CD565-39BA-4F01-A387-C0F82BF13AE9}" dt="2020-08-29T00:49:59.805" v="3842" actId="1076"/>
          <ac:spMkLst>
            <pc:docMk/>
            <pc:sldMk cId="0" sldId="336"/>
            <ac:spMk id="16" creationId="{12147CC2-FBDA-4281-8C29-418632663C01}"/>
          </ac:spMkLst>
        </pc:spChg>
        <pc:spChg chg="mod">
          <ac:chgData name="alvina grosu" userId="bb1ab66e3c63a66d" providerId="LiveId" clId="{8A3CD565-39BA-4F01-A387-C0F82BF13AE9}" dt="2020-08-29T00:41:28.031" v="3802" actId="6549"/>
          <ac:spMkLst>
            <pc:docMk/>
            <pc:sldMk cId="0" sldId="336"/>
            <ac:spMk id="23554" creationId="{36753934-F202-4154-85C6-43AE57377E74}"/>
          </ac:spMkLst>
        </pc:spChg>
        <pc:picChg chg="add del mod">
          <ac:chgData name="alvina grosu" userId="bb1ab66e3c63a66d" providerId="LiveId" clId="{8A3CD565-39BA-4F01-A387-C0F82BF13AE9}" dt="2020-08-29T00:40:06.427" v="3789" actId="21"/>
          <ac:picMkLst>
            <pc:docMk/>
            <pc:sldMk cId="0" sldId="336"/>
            <ac:picMk id="5" creationId="{BC26D0B0-AAA5-4E23-8B5D-7F759A8FF6B8}"/>
          </ac:picMkLst>
        </pc:picChg>
        <pc:picChg chg="del">
          <ac:chgData name="alvina grosu" userId="bb1ab66e3c63a66d" providerId="LiveId" clId="{8A3CD565-39BA-4F01-A387-C0F82BF13AE9}" dt="2020-08-26T13:11:13.603" v="1905" actId="478"/>
          <ac:picMkLst>
            <pc:docMk/>
            <pc:sldMk cId="0" sldId="336"/>
            <ac:picMk id="7" creationId="{649D645F-AF52-4902-BEE6-36F25345D0FA}"/>
          </ac:picMkLst>
        </pc:picChg>
        <pc:picChg chg="add mod">
          <ac:chgData name="alvina grosu" userId="bb1ab66e3c63a66d" providerId="LiveId" clId="{8A3CD565-39BA-4F01-A387-C0F82BF13AE9}" dt="2020-08-29T00:49:54.247" v="3841" actId="1076"/>
          <ac:picMkLst>
            <pc:docMk/>
            <pc:sldMk cId="0" sldId="336"/>
            <ac:picMk id="8" creationId="{24E38C74-14D3-4D29-92CA-933BECA061B3}"/>
          </ac:picMkLst>
        </pc:picChg>
        <pc:picChg chg="del">
          <ac:chgData name="alvina grosu" userId="bb1ab66e3c63a66d" providerId="LiveId" clId="{8A3CD565-39BA-4F01-A387-C0F82BF13AE9}" dt="2020-08-26T13:11:05.411" v="1904" actId="478"/>
          <ac:picMkLst>
            <pc:docMk/>
            <pc:sldMk cId="0" sldId="336"/>
            <ac:picMk id="23555" creationId="{B89334DC-D12D-4C39-879C-295EB8883492}"/>
          </ac:picMkLst>
        </pc:picChg>
      </pc:sldChg>
      <pc:sldChg chg="del">
        <pc:chgData name="alvina grosu" userId="bb1ab66e3c63a66d" providerId="LiveId" clId="{8A3CD565-39BA-4F01-A387-C0F82BF13AE9}" dt="2020-08-26T13:11:27.654" v="1906" actId="47"/>
        <pc:sldMkLst>
          <pc:docMk/>
          <pc:sldMk cId="844187021" sldId="337"/>
        </pc:sldMkLst>
      </pc:sldChg>
      <pc:sldChg chg="modSp">
        <pc:chgData name="alvina grosu" userId="bb1ab66e3c63a66d" providerId="LiveId" clId="{8A3CD565-39BA-4F01-A387-C0F82BF13AE9}" dt="2020-08-26T08:37:41.246" v="200" actId="20577"/>
        <pc:sldMkLst>
          <pc:docMk/>
          <pc:sldMk cId="66543804" sldId="338"/>
        </pc:sldMkLst>
        <pc:graphicFrameChg chg="mod">
          <ac:chgData name="alvina grosu" userId="bb1ab66e3c63a66d" providerId="LiveId" clId="{8A3CD565-39BA-4F01-A387-C0F82BF13AE9}" dt="2020-08-26T08:37:41.246" v="200" actId="20577"/>
          <ac:graphicFrameMkLst>
            <pc:docMk/>
            <pc:sldMk cId="66543804" sldId="338"/>
            <ac:graphicFrameMk id="5" creationId="{63F43194-0B2D-4C2C-BA44-A50117DE29FD}"/>
          </ac:graphicFrameMkLst>
        </pc:graphicFrameChg>
      </pc:sldChg>
      <pc:sldChg chg="addSp modSp new mod">
        <pc:chgData name="alvina grosu" userId="bb1ab66e3c63a66d" providerId="LiveId" clId="{8A3CD565-39BA-4F01-A387-C0F82BF13AE9}" dt="2020-08-26T09:23:27.815" v="798" actId="20577"/>
        <pc:sldMkLst>
          <pc:docMk/>
          <pc:sldMk cId="2080262691" sldId="339"/>
        </pc:sldMkLst>
        <pc:spChg chg="mod">
          <ac:chgData name="alvina grosu" userId="bb1ab66e3c63a66d" providerId="LiveId" clId="{8A3CD565-39BA-4F01-A387-C0F82BF13AE9}" dt="2020-08-26T09:23:02.240" v="793" actId="14100"/>
          <ac:spMkLst>
            <pc:docMk/>
            <pc:sldMk cId="2080262691" sldId="339"/>
            <ac:spMk id="2" creationId="{4D9BCD2F-F7A6-403B-9FE2-00977281F5F1}"/>
          </ac:spMkLst>
        </pc:spChg>
        <pc:spChg chg="mod">
          <ac:chgData name="alvina grosu" userId="bb1ab66e3c63a66d" providerId="LiveId" clId="{8A3CD565-39BA-4F01-A387-C0F82BF13AE9}" dt="2020-08-26T09:23:27.815" v="798" actId="20577"/>
          <ac:spMkLst>
            <pc:docMk/>
            <pc:sldMk cId="2080262691" sldId="339"/>
            <ac:spMk id="4" creationId="{35E07103-ED45-4C2D-9DAE-770AB410D1CF}"/>
          </ac:spMkLst>
        </pc:spChg>
        <pc:picChg chg="add mod">
          <ac:chgData name="alvina grosu" userId="bb1ab66e3c63a66d" providerId="LiveId" clId="{8A3CD565-39BA-4F01-A387-C0F82BF13AE9}" dt="2020-08-26T09:21:33.493" v="781" actId="1076"/>
          <ac:picMkLst>
            <pc:docMk/>
            <pc:sldMk cId="2080262691" sldId="339"/>
            <ac:picMk id="5" creationId="{68474E13-ABB4-4D78-8CB3-1EC0ABF0521F}"/>
          </ac:picMkLst>
        </pc:picChg>
      </pc:sldChg>
      <pc:sldChg chg="addSp delSp modSp new mod ord">
        <pc:chgData name="alvina grosu" userId="bb1ab66e3c63a66d" providerId="LiveId" clId="{8A3CD565-39BA-4F01-A387-C0F82BF13AE9}" dt="2020-08-26T09:53:40.325" v="1051" actId="1076"/>
        <pc:sldMkLst>
          <pc:docMk/>
          <pc:sldMk cId="2989912374" sldId="340"/>
        </pc:sldMkLst>
        <pc:spChg chg="del mod">
          <ac:chgData name="alvina grosu" userId="bb1ab66e3c63a66d" providerId="LiveId" clId="{8A3CD565-39BA-4F01-A387-C0F82BF13AE9}" dt="2020-08-26T09:47:04.767" v="1018" actId="22"/>
          <ac:spMkLst>
            <pc:docMk/>
            <pc:sldMk cId="2989912374" sldId="340"/>
            <ac:spMk id="3" creationId="{208B88C3-F2B5-4046-84AB-8F8C86DCB627}"/>
          </ac:spMkLst>
        </pc:spChg>
        <pc:spChg chg="add del mod">
          <ac:chgData name="alvina grosu" userId="bb1ab66e3c63a66d" providerId="LiveId" clId="{8A3CD565-39BA-4F01-A387-C0F82BF13AE9}" dt="2020-08-26T09:39:27.282" v="909"/>
          <ac:spMkLst>
            <pc:docMk/>
            <pc:sldMk cId="2989912374" sldId="340"/>
            <ac:spMk id="8" creationId="{D6342204-FECD-4CD8-A325-3D99E5810E59}"/>
          </ac:spMkLst>
        </pc:spChg>
        <pc:picChg chg="add del mod">
          <ac:chgData name="alvina grosu" userId="bb1ab66e3c63a66d" providerId="LiveId" clId="{8A3CD565-39BA-4F01-A387-C0F82BF13AE9}" dt="2020-08-26T09:35:26.330" v="884" actId="21"/>
          <ac:picMkLst>
            <pc:docMk/>
            <pc:sldMk cId="2989912374" sldId="340"/>
            <ac:picMk id="6" creationId="{7A9A97D8-82CB-44C5-8182-52DEFDA2A607}"/>
          </ac:picMkLst>
        </pc:picChg>
        <pc:picChg chg="add mod">
          <ac:chgData name="alvina grosu" userId="bb1ab66e3c63a66d" providerId="LiveId" clId="{8A3CD565-39BA-4F01-A387-C0F82BF13AE9}" dt="2020-08-26T09:53:40.325" v="1051" actId="1076"/>
          <ac:picMkLst>
            <pc:docMk/>
            <pc:sldMk cId="2989912374" sldId="340"/>
            <ac:picMk id="10" creationId="{49079C20-C25C-4983-B50D-C084C17CEB54}"/>
          </ac:picMkLst>
        </pc:picChg>
        <pc:picChg chg="add mod">
          <ac:chgData name="alvina grosu" userId="bb1ab66e3c63a66d" providerId="LiveId" clId="{8A3CD565-39BA-4F01-A387-C0F82BF13AE9}" dt="2020-08-26T09:53:29.025" v="1048" actId="1076"/>
          <ac:picMkLst>
            <pc:docMk/>
            <pc:sldMk cId="2989912374" sldId="340"/>
            <ac:picMk id="12" creationId="{800DE5CD-A190-4C4B-942F-E468748FE6D3}"/>
          </ac:picMkLst>
        </pc:picChg>
        <pc:picChg chg="add mod">
          <ac:chgData name="alvina grosu" userId="bb1ab66e3c63a66d" providerId="LiveId" clId="{8A3CD565-39BA-4F01-A387-C0F82BF13AE9}" dt="2020-08-26T09:53:36.682" v="1050" actId="1076"/>
          <ac:picMkLst>
            <pc:docMk/>
            <pc:sldMk cId="2989912374" sldId="340"/>
            <ac:picMk id="13" creationId="{ACC58C18-E00A-48D6-9510-C62AECBE9111}"/>
          </ac:picMkLst>
        </pc:picChg>
        <pc:picChg chg="add mod">
          <ac:chgData name="alvina grosu" userId="bb1ab66e3c63a66d" providerId="LiveId" clId="{8A3CD565-39BA-4F01-A387-C0F82BF13AE9}" dt="2020-08-26T09:53:23.351" v="1047" actId="1076"/>
          <ac:picMkLst>
            <pc:docMk/>
            <pc:sldMk cId="2989912374" sldId="340"/>
            <ac:picMk id="14" creationId="{F77B5685-84A0-40A4-8E19-9CF729AD8CC8}"/>
          </ac:picMkLst>
        </pc:picChg>
      </pc:sldChg>
      <pc:sldChg chg="modSp mod">
        <pc:chgData name="alvina grosu" userId="bb1ab66e3c63a66d" providerId="LiveId" clId="{8A3CD565-39BA-4F01-A387-C0F82BF13AE9}" dt="2020-08-28T21:18:11.840" v="2120" actId="20577"/>
        <pc:sldMkLst>
          <pc:docMk/>
          <pc:sldMk cId="242081270" sldId="341"/>
        </pc:sldMkLst>
        <pc:spChg chg="mod">
          <ac:chgData name="alvina grosu" userId="bb1ab66e3c63a66d" providerId="LiveId" clId="{8A3CD565-39BA-4F01-A387-C0F82BF13AE9}" dt="2020-08-26T09:42:35.355" v="1012" actId="121"/>
          <ac:spMkLst>
            <pc:docMk/>
            <pc:sldMk cId="242081270" sldId="341"/>
            <ac:spMk id="2" creationId="{00000000-0000-0000-0000-000000000000}"/>
          </ac:spMkLst>
        </pc:spChg>
        <pc:spChg chg="mod">
          <ac:chgData name="alvina grosu" userId="bb1ab66e3c63a66d" providerId="LiveId" clId="{8A3CD565-39BA-4F01-A387-C0F82BF13AE9}" dt="2020-08-28T21:18:11.840" v="2120" actId="20577"/>
          <ac:spMkLst>
            <pc:docMk/>
            <pc:sldMk cId="242081270" sldId="341"/>
            <ac:spMk id="3" creationId="{00000000-0000-0000-0000-000000000000}"/>
          </ac:spMkLst>
        </pc:spChg>
      </pc:sldChg>
      <pc:sldChg chg="addSp del delDesignElem">
        <pc:chgData name="alvina grosu" userId="bb1ab66e3c63a66d" providerId="LiveId" clId="{8A3CD565-39BA-4F01-A387-C0F82BF13AE9}" dt="2020-08-26T09:40:14.551" v="911"/>
        <pc:sldMkLst>
          <pc:docMk/>
          <pc:sldMk cId="3342537882" sldId="341"/>
        </pc:sldMkLst>
        <pc:spChg chg="add">
          <ac:chgData name="alvina grosu" userId="bb1ab66e3c63a66d" providerId="LiveId" clId="{8A3CD565-39BA-4F01-A387-C0F82BF13AE9}" dt="2020-08-26T09:40:14.551" v="911"/>
          <ac:spMkLst>
            <pc:docMk/>
            <pc:sldMk cId="3342537882" sldId="341"/>
            <ac:spMk id="8" creationId="{00000000-0000-0000-0000-000000000000}"/>
          </ac:spMkLst>
        </pc:spChg>
        <pc:cxnChg chg="add">
          <ac:chgData name="alvina grosu" userId="bb1ab66e3c63a66d" providerId="LiveId" clId="{8A3CD565-39BA-4F01-A387-C0F82BF13AE9}" dt="2020-08-26T09:40:14.551" v="911"/>
          <ac:cxnSpMkLst>
            <pc:docMk/>
            <pc:sldMk cId="3342537882" sldId="341"/>
            <ac:cxnSpMk id="10" creationId="{00000000-0000-0000-0000-000000000000}"/>
          </ac:cxnSpMkLst>
        </pc:cxnChg>
      </pc:sldChg>
      <pc:sldChg chg="modSp new mod">
        <pc:chgData name="alvina grosu" userId="bb1ab66e3c63a66d" providerId="LiveId" clId="{8A3CD565-39BA-4F01-A387-C0F82BF13AE9}" dt="2020-08-26T11:50:27.163" v="1391" actId="20577"/>
        <pc:sldMkLst>
          <pc:docMk/>
          <pc:sldMk cId="2940482035" sldId="342"/>
        </pc:sldMkLst>
        <pc:spChg chg="mod">
          <ac:chgData name="alvina grosu" userId="bb1ab66e3c63a66d" providerId="LiveId" clId="{8A3CD565-39BA-4F01-A387-C0F82BF13AE9}" dt="2020-08-26T11:50:10.967" v="1389" actId="207"/>
          <ac:spMkLst>
            <pc:docMk/>
            <pc:sldMk cId="2940482035" sldId="342"/>
            <ac:spMk id="2" creationId="{1760AAD0-C12D-4177-8F5E-F6074DA893ED}"/>
          </ac:spMkLst>
        </pc:spChg>
        <pc:spChg chg="mod">
          <ac:chgData name="alvina grosu" userId="bb1ab66e3c63a66d" providerId="LiveId" clId="{8A3CD565-39BA-4F01-A387-C0F82BF13AE9}" dt="2020-08-26T11:48:57.618" v="1363" actId="20577"/>
          <ac:spMkLst>
            <pc:docMk/>
            <pc:sldMk cId="2940482035" sldId="342"/>
            <ac:spMk id="3" creationId="{2CFD4FA2-511C-40F6-A20C-FF10BFA48B9A}"/>
          </ac:spMkLst>
        </pc:spChg>
        <pc:spChg chg="mod">
          <ac:chgData name="alvina grosu" userId="bb1ab66e3c63a66d" providerId="LiveId" clId="{8A3CD565-39BA-4F01-A387-C0F82BF13AE9}" dt="2020-08-26T11:50:27.163" v="1391" actId="20577"/>
          <ac:spMkLst>
            <pc:docMk/>
            <pc:sldMk cId="2940482035" sldId="342"/>
            <ac:spMk id="4" creationId="{E93D12BC-A9EC-4307-9863-B49CD84B92E0}"/>
          </ac:spMkLst>
        </pc:spChg>
      </pc:sldChg>
      <pc:sldChg chg="addSp delSp modSp new del mod">
        <pc:chgData name="alvina grosu" userId="bb1ab66e3c63a66d" providerId="LiveId" clId="{8A3CD565-39BA-4F01-A387-C0F82BF13AE9}" dt="2020-08-28T21:44:42.445" v="2315" actId="47"/>
        <pc:sldMkLst>
          <pc:docMk/>
          <pc:sldMk cId="473480278" sldId="343"/>
        </pc:sldMkLst>
        <pc:spChg chg="mod">
          <ac:chgData name="alvina grosu" userId="bb1ab66e3c63a66d" providerId="LiveId" clId="{8A3CD565-39BA-4F01-A387-C0F82BF13AE9}" dt="2020-08-26T11:57:21.275" v="1529" actId="20577"/>
          <ac:spMkLst>
            <pc:docMk/>
            <pc:sldMk cId="473480278" sldId="343"/>
            <ac:spMk id="2" creationId="{7AF1A76F-361A-49AD-92B5-9490489C5810}"/>
          </ac:spMkLst>
        </pc:spChg>
        <pc:spChg chg="mod">
          <ac:chgData name="alvina grosu" userId="bb1ab66e3c63a66d" providerId="LiveId" clId="{8A3CD565-39BA-4F01-A387-C0F82BF13AE9}" dt="2020-08-28T21:40:01.941" v="2238" actId="1076"/>
          <ac:spMkLst>
            <pc:docMk/>
            <pc:sldMk cId="473480278" sldId="343"/>
            <ac:spMk id="3" creationId="{6F6A6019-3230-475D-92AB-E939F9B80398}"/>
          </ac:spMkLst>
        </pc:spChg>
        <pc:spChg chg="del mod">
          <ac:chgData name="alvina grosu" userId="bb1ab66e3c63a66d" providerId="LiveId" clId="{8A3CD565-39BA-4F01-A387-C0F82BF13AE9}" dt="2020-08-26T11:54:52.963" v="1409" actId="22"/>
          <ac:spMkLst>
            <pc:docMk/>
            <pc:sldMk cId="473480278" sldId="343"/>
            <ac:spMk id="4" creationId="{A5C0519D-2305-48A8-8088-120A02E65851}"/>
          </ac:spMkLst>
        </pc:spChg>
        <pc:spChg chg="add mod">
          <ac:chgData name="alvina grosu" userId="bb1ab66e3c63a66d" providerId="LiveId" clId="{8A3CD565-39BA-4F01-A387-C0F82BF13AE9}" dt="2020-08-28T21:38:32.454" v="2223" actId="21"/>
          <ac:spMkLst>
            <pc:docMk/>
            <pc:sldMk cId="473480278" sldId="343"/>
            <ac:spMk id="8" creationId="{D0FBF0C9-0E38-41C9-B2C0-AF63A0DB9CE9}"/>
          </ac:spMkLst>
        </pc:spChg>
        <pc:picChg chg="add del mod">
          <ac:chgData name="alvina grosu" userId="bb1ab66e3c63a66d" providerId="LiveId" clId="{8A3CD565-39BA-4F01-A387-C0F82BF13AE9}" dt="2020-08-28T21:38:32.454" v="2223" actId="21"/>
          <ac:picMkLst>
            <pc:docMk/>
            <pc:sldMk cId="473480278" sldId="343"/>
            <ac:picMk id="6" creationId="{90BD775C-BC78-4704-B4E8-3D0DB86B866B}"/>
          </ac:picMkLst>
        </pc:picChg>
      </pc:sldChg>
      <pc:sldChg chg="addSp delSp modSp new mod">
        <pc:chgData name="alvina grosu" userId="bb1ab66e3c63a66d" providerId="LiveId" clId="{8A3CD565-39BA-4F01-A387-C0F82BF13AE9}" dt="2020-08-26T12:18:53.190" v="1565" actId="14100"/>
        <pc:sldMkLst>
          <pc:docMk/>
          <pc:sldMk cId="2795508848" sldId="344"/>
        </pc:sldMkLst>
        <pc:spChg chg="del mod">
          <ac:chgData name="alvina grosu" userId="bb1ab66e3c63a66d" providerId="LiveId" clId="{8A3CD565-39BA-4F01-A387-C0F82BF13AE9}" dt="2020-08-26T12:17:00.201" v="1545" actId="478"/>
          <ac:spMkLst>
            <pc:docMk/>
            <pc:sldMk cId="2795508848" sldId="344"/>
            <ac:spMk id="2" creationId="{8BB869D6-2D60-4EE2-97DA-2BCCE283DE77}"/>
          </ac:spMkLst>
        </pc:spChg>
        <pc:spChg chg="mod">
          <ac:chgData name="alvina grosu" userId="bb1ab66e3c63a66d" providerId="LiveId" clId="{8A3CD565-39BA-4F01-A387-C0F82BF13AE9}" dt="2020-08-26T12:18:53.190" v="1565" actId="14100"/>
          <ac:spMkLst>
            <pc:docMk/>
            <pc:sldMk cId="2795508848" sldId="344"/>
            <ac:spMk id="4" creationId="{43977234-8835-4D11-A3EC-F078FB400DC8}"/>
          </ac:spMkLst>
        </pc:spChg>
        <pc:spChg chg="add del mod">
          <ac:chgData name="alvina grosu" userId="bb1ab66e3c63a66d" providerId="LiveId" clId="{8A3CD565-39BA-4F01-A387-C0F82BF13AE9}" dt="2020-08-26T12:17:03.101" v="1546" actId="478"/>
          <ac:spMkLst>
            <pc:docMk/>
            <pc:sldMk cId="2795508848" sldId="344"/>
            <ac:spMk id="7" creationId="{A4543913-596C-4C5B-9EB9-34CAD5F140A1}"/>
          </ac:spMkLst>
        </pc:spChg>
        <pc:spChg chg="add mod">
          <ac:chgData name="alvina grosu" userId="bb1ab66e3c63a66d" providerId="LiveId" clId="{8A3CD565-39BA-4F01-A387-C0F82BF13AE9}" dt="2020-08-26T12:18:01.873" v="1562" actId="5793"/>
          <ac:spMkLst>
            <pc:docMk/>
            <pc:sldMk cId="2795508848" sldId="344"/>
            <ac:spMk id="9" creationId="{D1E2F298-C22C-4C22-8A01-430355DCCE11}"/>
          </ac:spMkLst>
        </pc:spChg>
        <pc:picChg chg="add mod">
          <ac:chgData name="alvina grosu" userId="bb1ab66e3c63a66d" providerId="LiveId" clId="{8A3CD565-39BA-4F01-A387-C0F82BF13AE9}" dt="2020-08-26T12:16:51.016" v="1544" actId="14100"/>
          <ac:picMkLst>
            <pc:docMk/>
            <pc:sldMk cId="2795508848" sldId="344"/>
            <ac:picMk id="5" creationId="{2104F22C-15FB-489A-BD8D-027585E1AC5E}"/>
          </ac:picMkLst>
        </pc:picChg>
      </pc:sldChg>
      <pc:sldChg chg="new del">
        <pc:chgData name="alvina grosu" userId="bb1ab66e3c63a66d" providerId="LiveId" clId="{8A3CD565-39BA-4F01-A387-C0F82BF13AE9}" dt="2020-08-26T12:22:28.858" v="1567" actId="680"/>
        <pc:sldMkLst>
          <pc:docMk/>
          <pc:sldMk cId="3198503331" sldId="345"/>
        </pc:sldMkLst>
      </pc:sldChg>
      <pc:sldChg chg="addSp modSp new mod">
        <pc:chgData name="alvina grosu" userId="bb1ab66e3c63a66d" providerId="LiveId" clId="{8A3CD565-39BA-4F01-A387-C0F82BF13AE9}" dt="2020-08-26T12:26:39.370" v="1615" actId="20577"/>
        <pc:sldMkLst>
          <pc:docMk/>
          <pc:sldMk cId="3647935809" sldId="345"/>
        </pc:sldMkLst>
        <pc:spChg chg="mod">
          <ac:chgData name="alvina grosu" userId="bb1ab66e3c63a66d" providerId="LiveId" clId="{8A3CD565-39BA-4F01-A387-C0F82BF13AE9}" dt="2020-08-26T12:26:39.370" v="1615" actId="20577"/>
          <ac:spMkLst>
            <pc:docMk/>
            <pc:sldMk cId="3647935809" sldId="345"/>
            <ac:spMk id="2" creationId="{44548431-C653-49BE-B02C-13520A447749}"/>
          </ac:spMkLst>
        </pc:spChg>
        <pc:spChg chg="mod">
          <ac:chgData name="alvina grosu" userId="bb1ab66e3c63a66d" providerId="LiveId" clId="{8A3CD565-39BA-4F01-A387-C0F82BF13AE9}" dt="2020-08-26T12:26:15.345" v="1611" actId="20577"/>
          <ac:spMkLst>
            <pc:docMk/>
            <pc:sldMk cId="3647935809" sldId="345"/>
            <ac:spMk id="4" creationId="{5E8CE16B-AFE9-4100-B656-10FF7FE39901}"/>
          </ac:spMkLst>
        </pc:spChg>
        <pc:picChg chg="add">
          <ac:chgData name="alvina grosu" userId="bb1ab66e3c63a66d" providerId="LiveId" clId="{8A3CD565-39BA-4F01-A387-C0F82BF13AE9}" dt="2020-08-26T12:23:57.504" v="1579" actId="22"/>
          <ac:picMkLst>
            <pc:docMk/>
            <pc:sldMk cId="3647935809" sldId="345"/>
            <ac:picMk id="6" creationId="{580141E4-6AE2-4167-B89A-924015AC7AE8}"/>
          </ac:picMkLst>
        </pc:picChg>
      </pc:sldChg>
      <pc:sldChg chg="addSp modSp mod">
        <pc:chgData name="alvina grosu" userId="bb1ab66e3c63a66d" providerId="LiveId" clId="{8A3CD565-39BA-4F01-A387-C0F82BF13AE9}" dt="2020-08-28T22:15:56.733" v="2402" actId="1076"/>
        <pc:sldMkLst>
          <pc:docMk/>
          <pc:sldMk cId="586547805" sldId="346"/>
        </pc:sldMkLst>
        <pc:spChg chg="add mod">
          <ac:chgData name="alvina grosu" userId="bb1ab66e3c63a66d" providerId="LiveId" clId="{8A3CD565-39BA-4F01-A387-C0F82BF13AE9}" dt="2020-08-28T22:15:56.733" v="2402" actId="1076"/>
          <ac:spMkLst>
            <pc:docMk/>
            <pc:sldMk cId="586547805" sldId="346"/>
            <ac:spMk id="19" creationId="{4ABA1CD0-3352-4501-8454-AB7F67A7200F}"/>
          </ac:spMkLst>
        </pc:spChg>
        <pc:spChg chg="mod">
          <ac:chgData name="alvina grosu" userId="bb1ab66e3c63a66d" providerId="LiveId" clId="{8A3CD565-39BA-4F01-A387-C0F82BF13AE9}" dt="2020-08-26T12:32:59.047" v="1637" actId="207"/>
          <ac:spMkLst>
            <pc:docMk/>
            <pc:sldMk cId="586547805" sldId="346"/>
            <ac:spMk id="316418" creationId="{00000000-0000-0000-0000-000000000000}"/>
          </ac:spMkLst>
        </pc:spChg>
        <pc:spChg chg="mod">
          <ac:chgData name="alvina grosu" userId="bb1ab66e3c63a66d" providerId="LiveId" clId="{8A3CD565-39BA-4F01-A387-C0F82BF13AE9}" dt="2020-08-26T12:30:43.699" v="1619" actId="6549"/>
          <ac:spMkLst>
            <pc:docMk/>
            <pc:sldMk cId="586547805" sldId="346"/>
            <ac:spMk id="316419" creationId="{00000000-0000-0000-0000-000000000000}"/>
          </ac:spMkLst>
        </pc:spChg>
        <pc:picChg chg="add mod">
          <ac:chgData name="alvina grosu" userId="bb1ab66e3c63a66d" providerId="LiveId" clId="{8A3CD565-39BA-4F01-A387-C0F82BF13AE9}" dt="2020-08-26T12:31:22.828" v="1628" actId="14100"/>
          <ac:picMkLst>
            <pc:docMk/>
            <pc:sldMk cId="586547805" sldId="346"/>
            <ac:picMk id="17" creationId="{CCB8CCA7-EAA1-42C6-AB68-D0AC9E8479A1}"/>
          </ac:picMkLst>
        </pc:picChg>
      </pc:sldChg>
      <pc:sldChg chg="addSp modSp new del mod">
        <pc:chgData name="alvina grosu" userId="bb1ab66e3c63a66d" providerId="LiveId" clId="{8A3CD565-39BA-4F01-A387-C0F82BF13AE9}" dt="2020-08-28T21:55:49.008" v="2371" actId="47"/>
        <pc:sldMkLst>
          <pc:docMk/>
          <pc:sldMk cId="2086613046" sldId="347"/>
        </pc:sldMkLst>
        <pc:spChg chg="mod">
          <ac:chgData name="alvina grosu" userId="bb1ab66e3c63a66d" providerId="LiveId" clId="{8A3CD565-39BA-4F01-A387-C0F82BF13AE9}" dt="2020-08-26T12:39:16.180" v="1675" actId="27636"/>
          <ac:spMkLst>
            <pc:docMk/>
            <pc:sldMk cId="2086613046" sldId="347"/>
            <ac:spMk id="3" creationId="{334B74C3-28C4-4A07-B88A-E17459ECD56B}"/>
          </ac:spMkLst>
        </pc:spChg>
        <pc:spChg chg="mod">
          <ac:chgData name="alvina grosu" userId="bb1ab66e3c63a66d" providerId="LiveId" clId="{8A3CD565-39BA-4F01-A387-C0F82BF13AE9}" dt="2020-08-26T12:39:16.180" v="1674" actId="27636"/>
          <ac:spMkLst>
            <pc:docMk/>
            <pc:sldMk cId="2086613046" sldId="347"/>
            <ac:spMk id="4" creationId="{B027E1FF-4A64-4856-8041-02B4F52FAFB3}"/>
          </ac:spMkLst>
        </pc:spChg>
        <pc:spChg chg="add mod">
          <ac:chgData name="alvina grosu" userId="bb1ab66e3c63a66d" providerId="LiveId" clId="{8A3CD565-39BA-4F01-A387-C0F82BF13AE9}" dt="2020-08-26T12:38:43.344" v="1668" actId="255"/>
          <ac:spMkLst>
            <pc:docMk/>
            <pc:sldMk cId="2086613046" sldId="347"/>
            <ac:spMk id="6" creationId="{0DF31372-FB97-4056-96F8-835DB364626A}"/>
          </ac:spMkLst>
        </pc:spChg>
      </pc:sldChg>
      <pc:sldChg chg="modSp new del mod">
        <pc:chgData name="alvina grosu" userId="bb1ab66e3c63a66d" providerId="LiveId" clId="{8A3CD565-39BA-4F01-A387-C0F82BF13AE9}" dt="2020-08-28T21:55:50.745" v="2372" actId="47"/>
        <pc:sldMkLst>
          <pc:docMk/>
          <pc:sldMk cId="2335581156" sldId="348"/>
        </pc:sldMkLst>
        <pc:spChg chg="mod">
          <ac:chgData name="alvina grosu" userId="bb1ab66e3c63a66d" providerId="LiveId" clId="{8A3CD565-39BA-4F01-A387-C0F82BF13AE9}" dt="2020-08-26T12:45:19.522" v="1688" actId="27636"/>
          <ac:spMkLst>
            <pc:docMk/>
            <pc:sldMk cId="2335581156" sldId="348"/>
            <ac:spMk id="3" creationId="{65D1C546-CFCB-474F-AFDB-47B5248AF0B9}"/>
          </ac:spMkLst>
        </pc:spChg>
        <pc:spChg chg="mod">
          <ac:chgData name="alvina grosu" userId="bb1ab66e3c63a66d" providerId="LiveId" clId="{8A3CD565-39BA-4F01-A387-C0F82BF13AE9}" dt="2020-08-26T12:45:21.342" v="1689"/>
          <ac:spMkLst>
            <pc:docMk/>
            <pc:sldMk cId="2335581156" sldId="348"/>
            <ac:spMk id="4" creationId="{7EF67F5A-3EF5-429D-8B52-17B855B020EF}"/>
          </ac:spMkLst>
        </pc:spChg>
      </pc:sldChg>
      <pc:sldChg chg="addSp modSp new mod">
        <pc:chgData name="alvina grosu" userId="bb1ab66e3c63a66d" providerId="LiveId" clId="{8A3CD565-39BA-4F01-A387-C0F82BF13AE9}" dt="2020-08-28T21:53:39.262" v="2370" actId="14100"/>
        <pc:sldMkLst>
          <pc:docMk/>
          <pc:sldMk cId="57734434" sldId="349"/>
        </pc:sldMkLst>
        <pc:spChg chg="add mod">
          <ac:chgData name="alvina grosu" userId="bb1ab66e3c63a66d" providerId="LiveId" clId="{8A3CD565-39BA-4F01-A387-C0F82BF13AE9}" dt="2020-08-26T12:47:25.997" v="1701" actId="1076"/>
          <ac:spMkLst>
            <pc:docMk/>
            <pc:sldMk cId="57734434" sldId="349"/>
            <ac:spMk id="5" creationId="{AFA3FDED-B2DB-486E-A421-7155AC5E0285}"/>
          </ac:spMkLst>
        </pc:spChg>
        <pc:picChg chg="add mod">
          <ac:chgData name="alvina grosu" userId="bb1ab66e3c63a66d" providerId="LiveId" clId="{8A3CD565-39BA-4F01-A387-C0F82BF13AE9}" dt="2020-08-26T12:46:33.238" v="1696" actId="14100"/>
          <ac:picMkLst>
            <pc:docMk/>
            <pc:sldMk cId="57734434" sldId="349"/>
            <ac:picMk id="3" creationId="{05DFB7BE-B57A-43C4-97A2-A96F499BD27F}"/>
          </ac:picMkLst>
        </pc:picChg>
        <pc:picChg chg="add mod">
          <ac:chgData name="alvina grosu" userId="bb1ab66e3c63a66d" providerId="LiveId" clId="{8A3CD565-39BA-4F01-A387-C0F82BF13AE9}" dt="2020-08-28T21:53:39.262" v="2370" actId="14100"/>
          <ac:picMkLst>
            <pc:docMk/>
            <pc:sldMk cId="57734434" sldId="349"/>
            <ac:picMk id="7" creationId="{60A5BAEF-EE08-4965-ABAC-6120028B4EC4}"/>
          </ac:picMkLst>
        </pc:picChg>
      </pc:sldChg>
      <pc:sldChg chg="addSp modSp new mod">
        <pc:chgData name="alvina grosu" userId="bb1ab66e3c63a66d" providerId="LiveId" clId="{8A3CD565-39BA-4F01-A387-C0F82BF13AE9}" dt="2020-08-26T12:49:31.423" v="1714" actId="14100"/>
        <pc:sldMkLst>
          <pc:docMk/>
          <pc:sldMk cId="2716051559" sldId="350"/>
        </pc:sldMkLst>
        <pc:spChg chg="mod">
          <ac:chgData name="alvina grosu" userId="bb1ab66e3c63a66d" providerId="LiveId" clId="{8A3CD565-39BA-4F01-A387-C0F82BF13AE9}" dt="2020-08-26T12:49:31.423" v="1714" actId="14100"/>
          <ac:spMkLst>
            <pc:docMk/>
            <pc:sldMk cId="2716051559" sldId="350"/>
            <ac:spMk id="2" creationId="{012556E4-6A3E-46B1-9232-E3E042DB789C}"/>
          </ac:spMkLst>
        </pc:spChg>
        <pc:picChg chg="add mod">
          <ac:chgData name="alvina grosu" userId="bb1ab66e3c63a66d" providerId="LiveId" clId="{8A3CD565-39BA-4F01-A387-C0F82BF13AE9}" dt="2020-08-26T12:48:53.423" v="1706" actId="1076"/>
          <ac:picMkLst>
            <pc:docMk/>
            <pc:sldMk cId="2716051559" sldId="350"/>
            <ac:picMk id="4" creationId="{E808B5EF-0C5D-4CD5-AC10-066D3562AE54}"/>
          </ac:picMkLst>
        </pc:picChg>
      </pc:sldChg>
      <pc:sldChg chg="new del">
        <pc:chgData name="alvina grosu" userId="bb1ab66e3c63a66d" providerId="LiveId" clId="{8A3CD565-39BA-4F01-A387-C0F82BF13AE9}" dt="2020-08-26T12:48:38.363" v="1703" actId="680"/>
        <pc:sldMkLst>
          <pc:docMk/>
          <pc:sldMk cId="3345498035" sldId="350"/>
        </pc:sldMkLst>
      </pc:sldChg>
      <pc:sldChg chg="addSp delSp modSp new mod">
        <pc:chgData name="alvina grosu" userId="bb1ab66e3c63a66d" providerId="LiveId" clId="{8A3CD565-39BA-4F01-A387-C0F82BF13AE9}" dt="2020-08-26T12:55:05.810" v="1756" actId="207"/>
        <pc:sldMkLst>
          <pc:docMk/>
          <pc:sldMk cId="1722896114" sldId="351"/>
        </pc:sldMkLst>
        <pc:spChg chg="add del">
          <ac:chgData name="alvina grosu" userId="bb1ab66e3c63a66d" providerId="LiveId" clId="{8A3CD565-39BA-4F01-A387-C0F82BF13AE9}" dt="2020-08-26T12:50:59.392" v="1719" actId="22"/>
          <ac:spMkLst>
            <pc:docMk/>
            <pc:sldMk cId="1722896114" sldId="351"/>
            <ac:spMk id="5" creationId="{82D3C28B-1E3A-43F8-BAD5-FBCA08CC9C91}"/>
          </ac:spMkLst>
        </pc:spChg>
        <pc:spChg chg="add del">
          <ac:chgData name="alvina grosu" userId="bb1ab66e3c63a66d" providerId="LiveId" clId="{8A3CD565-39BA-4F01-A387-C0F82BF13AE9}" dt="2020-08-26T12:51:06.229" v="1721" actId="22"/>
          <ac:spMkLst>
            <pc:docMk/>
            <pc:sldMk cId="1722896114" sldId="351"/>
            <ac:spMk id="7" creationId="{17043CF5-4D1D-4D5C-B30E-BB57E68EBFD5}"/>
          </ac:spMkLst>
        </pc:spChg>
        <pc:spChg chg="add mod">
          <ac:chgData name="alvina grosu" userId="bb1ab66e3c63a66d" providerId="LiveId" clId="{8A3CD565-39BA-4F01-A387-C0F82BF13AE9}" dt="2020-08-26T12:55:05.810" v="1756" actId="207"/>
          <ac:spMkLst>
            <pc:docMk/>
            <pc:sldMk cId="1722896114" sldId="351"/>
            <ac:spMk id="11" creationId="{9824766C-58BA-4604-894E-7C853A211C5D}"/>
          </ac:spMkLst>
        </pc:spChg>
        <pc:spChg chg="add mod">
          <ac:chgData name="alvina grosu" userId="bb1ab66e3c63a66d" providerId="LiveId" clId="{8A3CD565-39BA-4F01-A387-C0F82BF13AE9}" dt="2020-08-26T12:54:53.813" v="1755" actId="1076"/>
          <ac:spMkLst>
            <pc:docMk/>
            <pc:sldMk cId="1722896114" sldId="351"/>
            <ac:spMk id="13" creationId="{547D9AF1-FC7F-44F1-A531-C80A5E2BB705}"/>
          </ac:spMkLst>
        </pc:spChg>
        <pc:graphicFrameChg chg="add mod modGraphic">
          <ac:chgData name="alvina grosu" userId="bb1ab66e3c63a66d" providerId="LiveId" clId="{8A3CD565-39BA-4F01-A387-C0F82BF13AE9}" dt="2020-08-26T12:54:29.247" v="1750" actId="1076"/>
          <ac:graphicFrameMkLst>
            <pc:docMk/>
            <pc:sldMk cId="1722896114" sldId="351"/>
            <ac:graphicFrameMk id="3" creationId="{3AEE0337-36EC-4FCB-A13E-8AC9C472C321}"/>
          </ac:graphicFrameMkLst>
        </pc:graphicFrameChg>
        <pc:picChg chg="add del mod">
          <ac:chgData name="alvina grosu" userId="bb1ab66e3c63a66d" providerId="LiveId" clId="{8A3CD565-39BA-4F01-A387-C0F82BF13AE9}" dt="2020-08-26T12:51:27.235" v="1724" actId="478"/>
          <ac:picMkLst>
            <pc:docMk/>
            <pc:sldMk cId="1722896114" sldId="351"/>
            <ac:picMk id="9" creationId="{4EB6B92B-E016-4BB1-B860-F3EABA60E07A}"/>
          </ac:picMkLst>
        </pc:picChg>
      </pc:sldChg>
      <pc:sldChg chg="addSp modSp new mod">
        <pc:chgData name="alvina grosu" userId="bb1ab66e3c63a66d" providerId="LiveId" clId="{8A3CD565-39BA-4F01-A387-C0F82BF13AE9}" dt="2020-08-26T12:58:40.515" v="1808" actId="1076"/>
        <pc:sldMkLst>
          <pc:docMk/>
          <pc:sldMk cId="515569685" sldId="352"/>
        </pc:sldMkLst>
        <pc:spChg chg="mod">
          <ac:chgData name="alvina grosu" userId="bb1ab66e3c63a66d" providerId="LiveId" clId="{8A3CD565-39BA-4F01-A387-C0F82BF13AE9}" dt="2020-08-26T12:58:08.176" v="1803"/>
          <ac:spMkLst>
            <pc:docMk/>
            <pc:sldMk cId="515569685" sldId="352"/>
            <ac:spMk id="2" creationId="{55E73BFF-9AE5-4E1C-975C-C08E8ACB1B0D}"/>
          </ac:spMkLst>
        </pc:spChg>
        <pc:spChg chg="add mod">
          <ac:chgData name="alvina grosu" userId="bb1ab66e3c63a66d" providerId="LiveId" clId="{8A3CD565-39BA-4F01-A387-C0F82BF13AE9}" dt="2020-08-26T12:58:40.515" v="1808" actId="1076"/>
          <ac:spMkLst>
            <pc:docMk/>
            <pc:sldMk cId="515569685" sldId="352"/>
            <ac:spMk id="5" creationId="{8D4952BE-9285-4955-8E0E-8B3D7156EC48}"/>
          </ac:spMkLst>
        </pc:spChg>
        <pc:picChg chg="add mod">
          <ac:chgData name="alvina grosu" userId="bb1ab66e3c63a66d" providerId="LiveId" clId="{8A3CD565-39BA-4F01-A387-C0F82BF13AE9}" dt="2020-08-26T12:58:36.019" v="1807" actId="1076"/>
          <ac:picMkLst>
            <pc:docMk/>
            <pc:sldMk cId="515569685" sldId="352"/>
            <ac:picMk id="4" creationId="{E72293CC-8EF3-4E55-9839-7B27892F021D}"/>
          </ac:picMkLst>
        </pc:picChg>
      </pc:sldChg>
      <pc:sldChg chg="modSp new del mod">
        <pc:chgData name="alvina grosu" userId="bb1ab66e3c63a66d" providerId="LiveId" clId="{8A3CD565-39BA-4F01-A387-C0F82BF13AE9}" dt="2020-08-26T13:00:26.688" v="1813" actId="680"/>
        <pc:sldMkLst>
          <pc:docMk/>
          <pc:sldMk cId="163208104" sldId="353"/>
        </pc:sldMkLst>
        <pc:spChg chg="mod">
          <ac:chgData name="alvina grosu" userId="bb1ab66e3c63a66d" providerId="LiveId" clId="{8A3CD565-39BA-4F01-A387-C0F82BF13AE9}" dt="2020-08-26T13:00:24.711" v="1812"/>
          <ac:spMkLst>
            <pc:docMk/>
            <pc:sldMk cId="163208104" sldId="353"/>
            <ac:spMk id="2" creationId="{31B59B3E-E1E0-4336-869C-246B028D36AC}"/>
          </ac:spMkLst>
        </pc:spChg>
      </pc:sldChg>
      <pc:sldChg chg="addSp delSp modSp new mod">
        <pc:chgData name="alvina grosu" userId="bb1ab66e3c63a66d" providerId="LiveId" clId="{8A3CD565-39BA-4F01-A387-C0F82BF13AE9}" dt="2020-08-29T12:42:07.525" v="3904" actId="20577"/>
        <pc:sldMkLst>
          <pc:docMk/>
          <pc:sldMk cId="4222481660" sldId="353"/>
        </pc:sldMkLst>
        <pc:spChg chg="mod">
          <ac:chgData name="alvina grosu" userId="bb1ab66e3c63a66d" providerId="LiveId" clId="{8A3CD565-39BA-4F01-A387-C0F82BF13AE9}" dt="2020-08-26T13:01:40.603" v="1827" actId="207"/>
          <ac:spMkLst>
            <pc:docMk/>
            <pc:sldMk cId="4222481660" sldId="353"/>
            <ac:spMk id="2" creationId="{E2E22173-E16A-41EE-91CC-D5A2C03AE887}"/>
          </ac:spMkLst>
        </pc:spChg>
        <pc:spChg chg="mod">
          <ac:chgData name="alvina grosu" userId="bb1ab66e3c63a66d" providerId="LiveId" clId="{8A3CD565-39BA-4F01-A387-C0F82BF13AE9}" dt="2020-08-29T12:41:58.029" v="3901" actId="20577"/>
          <ac:spMkLst>
            <pc:docMk/>
            <pc:sldMk cId="4222481660" sldId="353"/>
            <ac:spMk id="3" creationId="{CCAB842B-D5B2-46F5-A201-D1F8830C45A7}"/>
          </ac:spMkLst>
        </pc:spChg>
        <pc:spChg chg="mod">
          <ac:chgData name="alvina grosu" userId="bb1ab66e3c63a66d" providerId="LiveId" clId="{8A3CD565-39BA-4F01-A387-C0F82BF13AE9}" dt="2020-08-29T12:42:07.525" v="3904" actId="20577"/>
          <ac:spMkLst>
            <pc:docMk/>
            <pc:sldMk cId="4222481660" sldId="353"/>
            <ac:spMk id="4" creationId="{1B43DBBC-7265-4871-B9BD-96CE4E684A3A}"/>
          </ac:spMkLst>
        </pc:spChg>
        <pc:picChg chg="add mod">
          <ac:chgData name="alvina grosu" userId="bb1ab66e3c63a66d" providerId="LiveId" clId="{8A3CD565-39BA-4F01-A387-C0F82BF13AE9}" dt="2020-08-26T13:06:10.618" v="1899" actId="1076"/>
          <ac:picMkLst>
            <pc:docMk/>
            <pc:sldMk cId="4222481660" sldId="353"/>
            <ac:picMk id="5" creationId="{BD08E4AE-17A6-44F0-A3E1-CFC5B0FE1E51}"/>
          </ac:picMkLst>
        </pc:picChg>
        <pc:picChg chg="del">
          <ac:chgData name="alvina grosu" userId="bb1ab66e3c63a66d" providerId="LiveId" clId="{8A3CD565-39BA-4F01-A387-C0F82BF13AE9}" dt="2020-08-28T22:24:41.692" v="2403"/>
          <ac:picMkLst>
            <pc:docMk/>
            <pc:sldMk cId="4222481660" sldId="353"/>
            <ac:picMk id="6" creationId="{C8CECFAA-6AF0-427C-A56D-E47FC9A124A8}"/>
          </ac:picMkLst>
        </pc:picChg>
      </pc:sldChg>
      <pc:sldChg chg="modSp new del mod">
        <pc:chgData name="alvina grosu" userId="bb1ab66e3c63a66d" providerId="LiveId" clId="{8A3CD565-39BA-4F01-A387-C0F82BF13AE9}" dt="2020-08-26T13:00:58.116" v="1819" actId="680"/>
        <pc:sldMkLst>
          <pc:docMk/>
          <pc:sldMk cId="4258304740" sldId="353"/>
        </pc:sldMkLst>
        <pc:spChg chg="mod">
          <ac:chgData name="alvina grosu" userId="bb1ab66e3c63a66d" providerId="LiveId" clId="{8A3CD565-39BA-4F01-A387-C0F82BF13AE9}" dt="2020-08-26T13:00:56.433" v="1818"/>
          <ac:spMkLst>
            <pc:docMk/>
            <pc:sldMk cId="4258304740" sldId="353"/>
            <ac:spMk id="3" creationId="{5D3B6F1E-63D6-44CD-AC56-AFBA705C241A}"/>
          </ac:spMkLst>
        </pc:spChg>
        <pc:spChg chg="mod">
          <ac:chgData name="alvina grosu" userId="bb1ab66e3c63a66d" providerId="LiveId" clId="{8A3CD565-39BA-4F01-A387-C0F82BF13AE9}" dt="2020-08-26T13:00:56.433" v="1818"/>
          <ac:spMkLst>
            <pc:docMk/>
            <pc:sldMk cId="4258304740" sldId="353"/>
            <ac:spMk id="5" creationId="{A7634C8D-3770-4CE7-9DD8-0D9A0EDB66BF}"/>
          </ac:spMkLst>
        </pc:spChg>
      </pc:sldChg>
      <pc:sldChg chg="delDesignElem">
        <pc:chgData name="alvina grosu" userId="bb1ab66e3c63a66d" providerId="LiveId" clId="{8A3CD565-39BA-4F01-A387-C0F82BF13AE9}" dt="2020-08-26T13:16:43.884" v="1921"/>
        <pc:sldMkLst>
          <pc:docMk/>
          <pc:sldMk cId="3259183494" sldId="354"/>
        </pc:sldMkLst>
      </pc:sldChg>
      <pc:sldChg chg="del">
        <pc:chgData name="alvina grosu" userId="bb1ab66e3c63a66d" providerId="LiveId" clId="{8A3CD565-39BA-4F01-A387-C0F82BF13AE9}" dt="2020-08-28T21:53:01.927" v="2364" actId="47"/>
        <pc:sldMkLst>
          <pc:docMk/>
          <pc:sldMk cId="3343020470" sldId="355"/>
        </pc:sldMkLst>
      </pc:sldChg>
      <pc:sldChg chg="addSp delSp modSp new mod">
        <pc:chgData name="alvina grosu" userId="bb1ab66e3c63a66d" providerId="LiveId" clId="{8A3CD565-39BA-4F01-A387-C0F82BF13AE9}" dt="2020-08-29T00:41:17.007" v="3801" actId="1076"/>
        <pc:sldMkLst>
          <pc:docMk/>
          <pc:sldMk cId="272878481" sldId="356"/>
        </pc:sldMkLst>
        <pc:spChg chg="mod">
          <ac:chgData name="alvina grosu" userId="bb1ab66e3c63a66d" providerId="LiveId" clId="{8A3CD565-39BA-4F01-A387-C0F82BF13AE9}" dt="2020-08-26T16:10:11.741" v="2013" actId="20577"/>
          <ac:spMkLst>
            <pc:docMk/>
            <pc:sldMk cId="272878481" sldId="356"/>
            <ac:spMk id="2" creationId="{B021EC1E-E662-463D-8E07-91A999F140B5}"/>
          </ac:spMkLst>
        </pc:spChg>
        <pc:spChg chg="del">
          <ac:chgData name="alvina grosu" userId="bb1ab66e3c63a66d" providerId="LiveId" clId="{8A3CD565-39BA-4F01-A387-C0F82BF13AE9}" dt="2020-08-26T16:08:39.564" v="1965"/>
          <ac:spMkLst>
            <pc:docMk/>
            <pc:sldMk cId="272878481" sldId="356"/>
            <ac:spMk id="3" creationId="{85B33FAE-75E6-40DA-8E5F-7693112384A7}"/>
          </ac:spMkLst>
        </pc:spChg>
        <pc:spChg chg="add mod">
          <ac:chgData name="alvina grosu" userId="bb1ab66e3c63a66d" providerId="LiveId" clId="{8A3CD565-39BA-4F01-A387-C0F82BF13AE9}" dt="2020-08-29T00:41:17.007" v="3801" actId="1076"/>
          <ac:spMkLst>
            <pc:docMk/>
            <pc:sldMk cId="272878481" sldId="356"/>
            <ac:spMk id="7" creationId="{59E9FEDD-0064-4F81-8305-AD3A68A2C080}"/>
          </ac:spMkLst>
        </pc:spChg>
        <pc:spChg chg="add mod">
          <ac:chgData name="alvina grosu" userId="bb1ab66e3c63a66d" providerId="LiveId" clId="{8A3CD565-39BA-4F01-A387-C0F82BF13AE9}" dt="2020-08-29T00:41:08.889" v="3800" actId="14100"/>
          <ac:spMkLst>
            <pc:docMk/>
            <pc:sldMk cId="272878481" sldId="356"/>
            <ac:spMk id="10" creationId="{5933388A-D72C-4064-8C56-4F4AE93B586E}"/>
          </ac:spMkLst>
        </pc:spChg>
        <pc:picChg chg="add mod">
          <ac:chgData name="alvina grosu" userId="bb1ab66e3c63a66d" providerId="LiveId" clId="{8A3CD565-39BA-4F01-A387-C0F82BF13AE9}" dt="2020-08-29T00:40:39.441" v="3795" actId="1076"/>
          <ac:picMkLst>
            <pc:docMk/>
            <pc:sldMk cId="272878481" sldId="356"/>
            <ac:picMk id="5" creationId="{247710AE-33D4-49F9-9085-D7981E22C867}"/>
          </ac:picMkLst>
        </pc:picChg>
        <pc:picChg chg="add mod">
          <ac:chgData name="alvina grosu" userId="bb1ab66e3c63a66d" providerId="LiveId" clId="{8A3CD565-39BA-4F01-A387-C0F82BF13AE9}" dt="2020-08-29T00:40:42.432" v="3796" actId="1076"/>
          <ac:picMkLst>
            <pc:docMk/>
            <pc:sldMk cId="272878481" sldId="356"/>
            <ac:picMk id="8" creationId="{76F57332-FF5F-417B-A64C-B720C2765FD6}"/>
          </ac:picMkLst>
        </pc:picChg>
      </pc:sldChg>
      <pc:sldChg chg="addSp delSp modSp new del mod ord">
        <pc:chgData name="alvina grosu" userId="bb1ab66e3c63a66d" providerId="LiveId" clId="{8A3CD565-39BA-4F01-A387-C0F82BF13AE9}" dt="2020-08-28T10:18:12.369" v="2117" actId="47"/>
        <pc:sldMkLst>
          <pc:docMk/>
          <pc:sldMk cId="3062752133" sldId="357"/>
        </pc:sldMkLst>
        <pc:spChg chg="del">
          <ac:chgData name="alvina grosu" userId="bb1ab66e3c63a66d" providerId="LiveId" clId="{8A3CD565-39BA-4F01-A387-C0F82BF13AE9}" dt="2020-08-26T19:03:00.566" v="2041"/>
          <ac:spMkLst>
            <pc:docMk/>
            <pc:sldMk cId="3062752133" sldId="357"/>
            <ac:spMk id="4" creationId="{968DD3A1-7A3C-49EA-AA25-D558F9EE7804}"/>
          </ac:spMkLst>
        </pc:spChg>
        <pc:spChg chg="add mod">
          <ac:chgData name="alvina grosu" userId="bb1ab66e3c63a66d" providerId="LiveId" clId="{8A3CD565-39BA-4F01-A387-C0F82BF13AE9}" dt="2020-08-28T10:15:55.973" v="2109" actId="21"/>
          <ac:spMkLst>
            <pc:docMk/>
            <pc:sldMk cId="3062752133" sldId="357"/>
            <ac:spMk id="8" creationId="{8FFEB4CB-1AB8-4485-8EA8-49D50579E7E2}"/>
          </ac:spMkLst>
        </pc:spChg>
        <pc:picChg chg="add del mod">
          <ac:chgData name="alvina grosu" userId="bb1ab66e3c63a66d" providerId="LiveId" clId="{8A3CD565-39BA-4F01-A387-C0F82BF13AE9}" dt="2020-08-28T10:15:55.973" v="2109" actId="21"/>
          <ac:picMkLst>
            <pc:docMk/>
            <pc:sldMk cId="3062752133" sldId="357"/>
            <ac:picMk id="6" creationId="{3D6A914D-E737-48FE-81F7-C9F03DA24D40}"/>
          </ac:picMkLst>
        </pc:picChg>
      </pc:sldChg>
      <pc:sldChg chg="addSp delSp modSp new mod ord">
        <pc:chgData name="alvina grosu" userId="bb1ab66e3c63a66d" providerId="LiveId" clId="{8A3CD565-39BA-4F01-A387-C0F82BF13AE9}" dt="2020-08-29T00:29:44.161" v="3760" actId="20577"/>
        <pc:sldMkLst>
          <pc:docMk/>
          <pc:sldMk cId="1141615111" sldId="358"/>
        </pc:sldMkLst>
        <pc:spChg chg="mod">
          <ac:chgData name="alvina grosu" userId="bb1ab66e3c63a66d" providerId="LiveId" clId="{8A3CD565-39BA-4F01-A387-C0F82BF13AE9}" dt="2020-08-29T00:11:44.680" v="3618"/>
          <ac:spMkLst>
            <pc:docMk/>
            <pc:sldMk cId="1141615111" sldId="358"/>
            <ac:spMk id="2" creationId="{D2AED3F2-7CEE-4E7E-AA90-1E3B01B17A9D}"/>
          </ac:spMkLst>
        </pc:spChg>
        <pc:spChg chg="del">
          <ac:chgData name="alvina grosu" userId="bb1ab66e3c63a66d" providerId="LiveId" clId="{8A3CD565-39BA-4F01-A387-C0F82BF13AE9}" dt="2020-08-28T09:45:18.572" v="2047"/>
          <ac:spMkLst>
            <pc:docMk/>
            <pc:sldMk cId="1141615111" sldId="358"/>
            <ac:spMk id="3" creationId="{D03283F3-384F-4E03-BB6E-578A05153599}"/>
          </ac:spMkLst>
        </pc:spChg>
        <pc:spChg chg="add mod">
          <ac:chgData name="alvina grosu" userId="bb1ab66e3c63a66d" providerId="LiveId" clId="{8A3CD565-39BA-4F01-A387-C0F82BF13AE9}" dt="2020-08-29T00:29:44.161" v="3760" actId="20577"/>
          <ac:spMkLst>
            <pc:docMk/>
            <pc:sldMk cId="1141615111" sldId="358"/>
            <ac:spMk id="7" creationId="{536C4C3D-55E0-4079-8353-6DE2A7A706FB}"/>
          </ac:spMkLst>
        </pc:spChg>
        <pc:picChg chg="add mod">
          <ac:chgData name="alvina grosu" userId="bb1ab66e3c63a66d" providerId="LiveId" clId="{8A3CD565-39BA-4F01-A387-C0F82BF13AE9}" dt="2020-08-29T00:29:20.834" v="3744" actId="1076"/>
          <ac:picMkLst>
            <pc:docMk/>
            <pc:sldMk cId="1141615111" sldId="358"/>
            <ac:picMk id="5" creationId="{BA988A3A-506D-4C46-A9C9-5E80409E5E1A}"/>
          </ac:picMkLst>
        </pc:picChg>
      </pc:sldChg>
      <pc:sldChg chg="addSp modSp new mod">
        <pc:chgData name="alvina grosu" userId="bb1ab66e3c63a66d" providerId="LiveId" clId="{8A3CD565-39BA-4F01-A387-C0F82BF13AE9}" dt="2020-08-28T21:25:50.033" v="2171" actId="14100"/>
        <pc:sldMkLst>
          <pc:docMk/>
          <pc:sldMk cId="3124381235" sldId="359"/>
        </pc:sldMkLst>
        <pc:picChg chg="add mod">
          <ac:chgData name="alvina grosu" userId="bb1ab66e3c63a66d" providerId="LiveId" clId="{8A3CD565-39BA-4F01-A387-C0F82BF13AE9}" dt="2020-08-28T21:25:50.033" v="2171" actId="14100"/>
          <ac:picMkLst>
            <pc:docMk/>
            <pc:sldMk cId="3124381235" sldId="359"/>
            <ac:picMk id="3" creationId="{4C1707A3-1842-4315-A25A-E6A3E3668D24}"/>
          </ac:picMkLst>
        </pc:picChg>
      </pc:sldChg>
      <pc:sldChg chg="addSp delSp modSp new add del mod">
        <pc:chgData name="alvina grosu" userId="bb1ab66e3c63a66d" providerId="LiveId" clId="{8A3CD565-39BA-4F01-A387-C0F82BF13AE9}" dt="2020-08-28T21:23:59.876" v="2168" actId="47"/>
        <pc:sldMkLst>
          <pc:docMk/>
          <pc:sldMk cId="3670792357" sldId="360"/>
        </pc:sldMkLst>
        <pc:picChg chg="add del mod">
          <ac:chgData name="alvina grosu" userId="bb1ab66e3c63a66d" providerId="LiveId" clId="{8A3CD565-39BA-4F01-A387-C0F82BF13AE9}" dt="2020-08-28T21:18:59" v="2123" actId="21"/>
          <ac:picMkLst>
            <pc:docMk/>
            <pc:sldMk cId="3670792357" sldId="360"/>
            <ac:picMk id="3" creationId="{44C509A4-DBB4-4138-8731-96A41DFF2345}"/>
          </ac:picMkLst>
        </pc:picChg>
      </pc:sldChg>
      <pc:sldChg chg="new del">
        <pc:chgData name="alvina grosu" userId="bb1ab66e3c63a66d" providerId="LiveId" clId="{8A3CD565-39BA-4F01-A387-C0F82BF13AE9}" dt="2020-08-28T09:55:49.171" v="2059" actId="680"/>
        <pc:sldMkLst>
          <pc:docMk/>
          <pc:sldMk cId="3700940874" sldId="360"/>
        </pc:sldMkLst>
      </pc:sldChg>
      <pc:sldChg chg="addSp delSp modSp new del mod">
        <pc:chgData name="alvina grosu" userId="bb1ab66e3c63a66d" providerId="LiveId" clId="{8A3CD565-39BA-4F01-A387-C0F82BF13AE9}" dt="2020-08-29T12:40:09.361" v="3870" actId="47"/>
        <pc:sldMkLst>
          <pc:docMk/>
          <pc:sldMk cId="343184886" sldId="361"/>
        </pc:sldMkLst>
        <pc:picChg chg="add del mod">
          <ac:chgData name="alvina grosu" userId="bb1ab66e3c63a66d" providerId="LiveId" clId="{8A3CD565-39BA-4F01-A387-C0F82BF13AE9}" dt="2020-08-28T10:08:08.403" v="2078" actId="478"/>
          <ac:picMkLst>
            <pc:docMk/>
            <pc:sldMk cId="343184886" sldId="361"/>
            <ac:picMk id="3" creationId="{F79ABFD0-EC73-41F5-9A49-4A924D03185D}"/>
          </ac:picMkLst>
        </pc:picChg>
        <pc:picChg chg="add mod">
          <ac:chgData name="alvina grosu" userId="bb1ab66e3c63a66d" providerId="LiveId" clId="{8A3CD565-39BA-4F01-A387-C0F82BF13AE9}" dt="2020-08-28T10:08:18.421" v="2081" actId="1076"/>
          <ac:picMkLst>
            <pc:docMk/>
            <pc:sldMk cId="343184886" sldId="361"/>
            <ac:picMk id="5" creationId="{C99BEF61-D40E-41F0-A3DE-CCE047AD2B86}"/>
          </ac:picMkLst>
        </pc:picChg>
      </pc:sldChg>
      <pc:sldChg chg="addSp delSp modSp new del mod">
        <pc:chgData name="alvina grosu" userId="bb1ab66e3c63a66d" providerId="LiveId" clId="{8A3CD565-39BA-4F01-A387-C0F82BF13AE9}" dt="2020-08-28T21:25:18.512" v="2169" actId="47"/>
        <pc:sldMkLst>
          <pc:docMk/>
          <pc:sldMk cId="2016115838" sldId="362"/>
        </pc:sldMkLst>
        <pc:picChg chg="add del mod">
          <ac:chgData name="alvina grosu" userId="bb1ab66e3c63a66d" providerId="LiveId" clId="{8A3CD565-39BA-4F01-A387-C0F82BF13AE9}" dt="2020-08-28T10:09:39.361" v="2085" actId="478"/>
          <ac:picMkLst>
            <pc:docMk/>
            <pc:sldMk cId="2016115838" sldId="362"/>
            <ac:picMk id="3" creationId="{BC557695-7D54-4DDE-9F7E-C5143E6BF33C}"/>
          </ac:picMkLst>
        </pc:picChg>
      </pc:sldChg>
      <pc:sldChg chg="addSp delSp modSp new del mod">
        <pc:chgData name="alvina grosu" userId="bb1ab66e3c63a66d" providerId="LiveId" clId="{8A3CD565-39BA-4F01-A387-C0F82BF13AE9}" dt="2020-08-28T10:16:27.525" v="2116" actId="47"/>
        <pc:sldMkLst>
          <pc:docMk/>
          <pc:sldMk cId="2793175689" sldId="363"/>
        </pc:sldMkLst>
        <pc:spChg chg="del">
          <ac:chgData name="alvina grosu" userId="bb1ab66e3c63a66d" providerId="LiveId" clId="{8A3CD565-39BA-4F01-A387-C0F82BF13AE9}" dt="2020-08-28T10:11:29.437" v="2087"/>
          <ac:spMkLst>
            <pc:docMk/>
            <pc:sldMk cId="2793175689" sldId="363"/>
            <ac:spMk id="3" creationId="{62C8BE40-4462-4F01-B82B-3E68E2BBFB0A}"/>
          </ac:spMkLst>
        </pc:spChg>
        <pc:spChg chg="add mod">
          <ac:chgData name="alvina grosu" userId="bb1ab66e3c63a66d" providerId="LiveId" clId="{8A3CD565-39BA-4F01-A387-C0F82BF13AE9}" dt="2020-08-28T10:15:44.067" v="2106" actId="21"/>
          <ac:spMkLst>
            <pc:docMk/>
            <pc:sldMk cId="2793175689" sldId="363"/>
            <ac:spMk id="8" creationId="{F057075E-F3C0-493C-917F-220B30B18379}"/>
          </ac:spMkLst>
        </pc:spChg>
        <pc:picChg chg="add del mod">
          <ac:chgData name="alvina grosu" userId="bb1ab66e3c63a66d" providerId="LiveId" clId="{8A3CD565-39BA-4F01-A387-C0F82BF13AE9}" dt="2020-08-28T10:15:44.067" v="2106" actId="21"/>
          <ac:picMkLst>
            <pc:docMk/>
            <pc:sldMk cId="2793175689" sldId="363"/>
            <ac:picMk id="6" creationId="{8C9D51C0-1436-429C-A542-8B150257BA01}"/>
          </ac:picMkLst>
        </pc:picChg>
      </pc:sldChg>
      <pc:sldChg chg="addSp delSp modSp new mod">
        <pc:chgData name="alvina grosu" userId="bb1ab66e3c63a66d" providerId="LiveId" clId="{8A3CD565-39BA-4F01-A387-C0F82BF13AE9}" dt="2020-08-28T10:14:02.173" v="2100" actId="255"/>
        <pc:sldMkLst>
          <pc:docMk/>
          <pc:sldMk cId="2985741343" sldId="364"/>
        </pc:sldMkLst>
        <pc:spChg chg="mod">
          <ac:chgData name="alvina grosu" userId="bb1ab66e3c63a66d" providerId="LiveId" clId="{8A3CD565-39BA-4F01-A387-C0F82BF13AE9}" dt="2020-08-28T10:14:02.173" v="2100" actId="255"/>
          <ac:spMkLst>
            <pc:docMk/>
            <pc:sldMk cId="2985741343" sldId="364"/>
            <ac:spMk id="2" creationId="{F81FA2AC-0D6C-4DD7-B88D-073D31ED4865}"/>
          </ac:spMkLst>
        </pc:spChg>
        <pc:spChg chg="del">
          <ac:chgData name="alvina grosu" userId="bb1ab66e3c63a66d" providerId="LiveId" clId="{8A3CD565-39BA-4F01-A387-C0F82BF13AE9}" dt="2020-08-28T10:12:57.379" v="2092" actId="22"/>
          <ac:spMkLst>
            <pc:docMk/>
            <pc:sldMk cId="2985741343" sldId="364"/>
            <ac:spMk id="3" creationId="{D2037008-ECDA-447B-8FE3-F9A807B121D6}"/>
          </ac:spMkLst>
        </pc:spChg>
        <pc:spChg chg="mod">
          <ac:chgData name="alvina grosu" userId="bb1ab66e3c63a66d" providerId="LiveId" clId="{8A3CD565-39BA-4F01-A387-C0F82BF13AE9}" dt="2020-08-28T10:13:22.760" v="2096" actId="27636"/>
          <ac:spMkLst>
            <pc:docMk/>
            <pc:sldMk cId="2985741343" sldId="364"/>
            <ac:spMk id="4" creationId="{0E8E03C9-530B-4A83-AD51-973B75E4CF81}"/>
          </ac:spMkLst>
        </pc:spChg>
        <pc:picChg chg="add mod modCrop">
          <ac:chgData name="alvina grosu" userId="bb1ab66e3c63a66d" providerId="LiveId" clId="{8A3CD565-39BA-4F01-A387-C0F82BF13AE9}" dt="2020-08-28T10:12:57.379" v="2092" actId="22"/>
          <ac:picMkLst>
            <pc:docMk/>
            <pc:sldMk cId="2985741343" sldId="364"/>
            <ac:picMk id="6" creationId="{5CACBBC2-756A-40DE-BB09-67EA5FDE74C3}"/>
          </ac:picMkLst>
        </pc:picChg>
      </pc:sldChg>
      <pc:sldChg chg="addSp delSp modSp new del mod">
        <pc:chgData name="alvina grosu" userId="bb1ab66e3c63a66d" providerId="LiveId" clId="{8A3CD565-39BA-4F01-A387-C0F82BF13AE9}" dt="2020-08-29T00:06:46.086" v="3575" actId="47"/>
        <pc:sldMkLst>
          <pc:docMk/>
          <pc:sldMk cId="2830830695" sldId="365"/>
        </pc:sldMkLst>
        <pc:picChg chg="add del mod">
          <ac:chgData name="alvina grosu" userId="bb1ab66e3c63a66d" providerId="LiveId" clId="{8A3CD565-39BA-4F01-A387-C0F82BF13AE9}" dt="2020-08-29T00:05:40.405" v="3525" actId="21"/>
          <ac:picMkLst>
            <pc:docMk/>
            <pc:sldMk cId="2830830695" sldId="365"/>
            <ac:picMk id="2" creationId="{9EE9CEDC-1731-4548-84EE-E5C8BFDE675B}"/>
          </ac:picMkLst>
        </pc:picChg>
        <pc:picChg chg="add del mod">
          <ac:chgData name="alvina grosu" userId="bb1ab66e3c63a66d" providerId="LiveId" clId="{8A3CD565-39BA-4F01-A387-C0F82BF13AE9}" dt="2020-08-29T00:05:07.505" v="3522" actId="478"/>
          <ac:picMkLst>
            <pc:docMk/>
            <pc:sldMk cId="2830830695" sldId="365"/>
            <ac:picMk id="3" creationId="{43CE795B-54CB-44F2-91E3-2FE898895422}"/>
          </ac:picMkLst>
        </pc:picChg>
      </pc:sldChg>
      <pc:sldChg chg="addSp delSp modSp new mod">
        <pc:chgData name="alvina grosu" userId="bb1ab66e3c63a66d" providerId="LiveId" clId="{8A3CD565-39BA-4F01-A387-C0F82BF13AE9}" dt="2020-08-28T21:37:18.877" v="2220" actId="14100"/>
        <pc:sldMkLst>
          <pc:docMk/>
          <pc:sldMk cId="2070220066" sldId="366"/>
        </pc:sldMkLst>
        <pc:spChg chg="mod">
          <ac:chgData name="alvina grosu" userId="bb1ab66e3c63a66d" providerId="LiveId" clId="{8A3CD565-39BA-4F01-A387-C0F82BF13AE9}" dt="2020-08-28T21:37:18.877" v="2220" actId="14100"/>
          <ac:spMkLst>
            <pc:docMk/>
            <pc:sldMk cId="2070220066" sldId="366"/>
            <ac:spMk id="2" creationId="{6C2C3087-219E-4A11-B0AB-304E07C1C3F5}"/>
          </ac:spMkLst>
        </pc:spChg>
        <pc:spChg chg="del">
          <ac:chgData name="alvina grosu" userId="bb1ab66e3c63a66d" providerId="LiveId" clId="{8A3CD565-39BA-4F01-A387-C0F82BF13AE9}" dt="2020-08-28T21:34:07.979" v="2190" actId="478"/>
          <ac:spMkLst>
            <pc:docMk/>
            <pc:sldMk cId="2070220066" sldId="366"/>
            <ac:spMk id="4" creationId="{A8DA3344-7508-4B06-9416-02C0BD500788}"/>
          </ac:spMkLst>
        </pc:spChg>
        <pc:spChg chg="add mod">
          <ac:chgData name="alvina grosu" userId="bb1ab66e3c63a66d" providerId="LiveId" clId="{8A3CD565-39BA-4F01-A387-C0F82BF13AE9}" dt="2020-08-28T21:37:08.221" v="2218" actId="14100"/>
          <ac:spMkLst>
            <pc:docMk/>
            <pc:sldMk cId="2070220066" sldId="366"/>
            <ac:spMk id="9" creationId="{29AF2B2A-D32B-4AE9-ADD5-E0A3050F80A4}"/>
          </ac:spMkLst>
        </pc:spChg>
        <pc:picChg chg="add mod">
          <ac:chgData name="alvina grosu" userId="bb1ab66e3c63a66d" providerId="LiveId" clId="{8A3CD565-39BA-4F01-A387-C0F82BF13AE9}" dt="2020-08-28T21:26:44.732" v="2178" actId="1076"/>
          <ac:picMkLst>
            <pc:docMk/>
            <pc:sldMk cId="2070220066" sldId="366"/>
            <ac:picMk id="5" creationId="{AA60BC65-A5AA-408E-85BF-FDADDFE18E5D}"/>
          </ac:picMkLst>
        </pc:picChg>
        <pc:picChg chg="add mod">
          <ac:chgData name="alvina grosu" userId="bb1ab66e3c63a66d" providerId="LiveId" clId="{8A3CD565-39BA-4F01-A387-C0F82BF13AE9}" dt="2020-08-28T21:37:13.747" v="2219" actId="1076"/>
          <ac:picMkLst>
            <pc:docMk/>
            <pc:sldMk cId="2070220066" sldId="366"/>
            <ac:picMk id="7" creationId="{2395AF3F-91B5-4A46-9778-E07C40CF9FF6}"/>
          </ac:picMkLst>
        </pc:picChg>
      </pc:sldChg>
      <pc:sldChg chg="addSp delSp modSp new mod">
        <pc:chgData name="alvina grosu" userId="bb1ab66e3c63a66d" providerId="LiveId" clId="{8A3CD565-39BA-4F01-A387-C0F82BF13AE9}" dt="2020-08-28T21:44:39.689" v="2314" actId="1076"/>
        <pc:sldMkLst>
          <pc:docMk/>
          <pc:sldMk cId="1249131535" sldId="367"/>
        </pc:sldMkLst>
        <pc:spChg chg="mod">
          <ac:chgData name="alvina grosu" userId="bb1ab66e3c63a66d" providerId="LiveId" clId="{8A3CD565-39BA-4F01-A387-C0F82BF13AE9}" dt="2020-08-28T21:44:39.689" v="2314" actId="1076"/>
          <ac:spMkLst>
            <pc:docMk/>
            <pc:sldMk cId="1249131535" sldId="367"/>
            <ac:spMk id="2" creationId="{BF4914F4-326F-43D5-803C-E58C2807A862}"/>
          </ac:spMkLst>
        </pc:spChg>
        <pc:spChg chg="del">
          <ac:chgData name="alvina grosu" userId="bb1ab66e3c63a66d" providerId="LiveId" clId="{8A3CD565-39BA-4F01-A387-C0F82BF13AE9}" dt="2020-08-28T21:38:36.203" v="2224"/>
          <ac:spMkLst>
            <pc:docMk/>
            <pc:sldMk cId="1249131535" sldId="367"/>
            <ac:spMk id="3" creationId="{3FA92E37-CB85-4110-B3BE-795959B15803}"/>
          </ac:spMkLst>
        </pc:spChg>
        <pc:spChg chg="mod">
          <ac:chgData name="alvina grosu" userId="bb1ab66e3c63a66d" providerId="LiveId" clId="{8A3CD565-39BA-4F01-A387-C0F82BF13AE9}" dt="2020-08-28T21:42:28.056" v="2300" actId="1076"/>
          <ac:spMkLst>
            <pc:docMk/>
            <pc:sldMk cId="1249131535" sldId="367"/>
            <ac:spMk id="4" creationId="{922A0801-939B-49E4-85CF-F57AA67E40C0}"/>
          </ac:spMkLst>
        </pc:spChg>
        <pc:spChg chg="add del mod">
          <ac:chgData name="alvina grosu" userId="bb1ab66e3c63a66d" providerId="LiveId" clId="{8A3CD565-39BA-4F01-A387-C0F82BF13AE9}" dt="2020-08-28T21:40:10.803" v="2240" actId="478"/>
          <ac:spMkLst>
            <pc:docMk/>
            <pc:sldMk cId="1249131535" sldId="367"/>
            <ac:spMk id="6" creationId="{8A904622-3F9F-42C6-A53E-43B241106C81}"/>
          </ac:spMkLst>
        </pc:spChg>
        <pc:spChg chg="add del mod">
          <ac:chgData name="alvina grosu" userId="bb1ab66e3c63a66d" providerId="LiveId" clId="{8A3CD565-39BA-4F01-A387-C0F82BF13AE9}" dt="2020-08-28T21:42:56.654" v="2303" actId="478"/>
          <ac:spMkLst>
            <pc:docMk/>
            <pc:sldMk cId="1249131535" sldId="367"/>
            <ac:spMk id="7" creationId="{49D6E305-412F-48A3-91C4-4B1EC19B3736}"/>
          </ac:spMkLst>
        </pc:spChg>
        <pc:spChg chg="add mod">
          <ac:chgData name="alvina grosu" userId="bb1ab66e3c63a66d" providerId="LiveId" clId="{8A3CD565-39BA-4F01-A387-C0F82BF13AE9}" dt="2020-08-28T21:44:32.155" v="2313" actId="20577"/>
          <ac:spMkLst>
            <pc:docMk/>
            <pc:sldMk cId="1249131535" sldId="367"/>
            <ac:spMk id="9" creationId="{49C823DF-857B-436C-9AC6-A48DE949282E}"/>
          </ac:spMkLst>
        </pc:spChg>
        <pc:picChg chg="add mod">
          <ac:chgData name="alvina grosu" userId="bb1ab66e3c63a66d" providerId="LiveId" clId="{8A3CD565-39BA-4F01-A387-C0F82BF13AE9}" dt="2020-08-28T21:38:36.203" v="2224"/>
          <ac:picMkLst>
            <pc:docMk/>
            <pc:sldMk cId="1249131535" sldId="367"/>
            <ac:picMk id="5" creationId="{0A680929-7826-4FFF-B32F-8154CD849F8A}"/>
          </ac:picMkLst>
        </pc:picChg>
      </pc:sldChg>
      <pc:sldChg chg="addSp delSp modSp new mod ord">
        <pc:chgData name="alvina grosu" userId="bb1ab66e3c63a66d" providerId="LiveId" clId="{8A3CD565-39BA-4F01-A387-C0F82BF13AE9}" dt="2020-08-28T22:01:59.278" v="2390"/>
        <pc:sldMkLst>
          <pc:docMk/>
          <pc:sldMk cId="1371300588" sldId="368"/>
        </pc:sldMkLst>
        <pc:spChg chg="add mod">
          <ac:chgData name="alvina grosu" userId="bb1ab66e3c63a66d" providerId="LiveId" clId="{8A3CD565-39BA-4F01-A387-C0F82BF13AE9}" dt="2020-08-28T22:01:33.557" v="2388" actId="14100"/>
          <ac:spMkLst>
            <pc:docMk/>
            <pc:sldMk cId="1371300588" sldId="368"/>
            <ac:spMk id="2" creationId="{435B0326-D766-49FD-B239-D9DB29B1975D}"/>
          </ac:spMkLst>
        </pc:spChg>
        <pc:spChg chg="add mod">
          <ac:chgData name="alvina grosu" userId="bb1ab66e3c63a66d" providerId="LiveId" clId="{8A3CD565-39BA-4F01-A387-C0F82BF13AE9}" dt="2020-08-28T21:48:57.639" v="2347" actId="255"/>
          <ac:spMkLst>
            <pc:docMk/>
            <pc:sldMk cId="1371300588" sldId="368"/>
            <ac:spMk id="3" creationId="{3A2D9CDD-04FD-4109-8B3D-A8E6FBD671AD}"/>
          </ac:spMkLst>
        </pc:spChg>
        <pc:spChg chg="add mod">
          <ac:chgData name="alvina grosu" userId="bb1ab66e3c63a66d" providerId="LiveId" clId="{8A3CD565-39BA-4F01-A387-C0F82BF13AE9}" dt="2020-08-28T22:00:58.459" v="2385" actId="1076"/>
          <ac:spMkLst>
            <pc:docMk/>
            <pc:sldMk cId="1371300588" sldId="368"/>
            <ac:spMk id="5" creationId="{6ECF6277-C31E-4C23-AF34-3051EC3A7AED}"/>
          </ac:spMkLst>
        </pc:spChg>
        <pc:spChg chg="add mod">
          <ac:chgData name="alvina grosu" userId="bb1ab66e3c63a66d" providerId="LiveId" clId="{8A3CD565-39BA-4F01-A387-C0F82BF13AE9}" dt="2020-08-28T21:49:44.074" v="2353" actId="1076"/>
          <ac:spMkLst>
            <pc:docMk/>
            <pc:sldMk cId="1371300588" sldId="368"/>
            <ac:spMk id="6" creationId="{0BCEF4C6-71D3-492B-A8CD-D37BB216CDEF}"/>
          </ac:spMkLst>
        </pc:spChg>
        <pc:spChg chg="add mod">
          <ac:chgData name="alvina grosu" userId="bb1ab66e3c63a66d" providerId="LiveId" clId="{8A3CD565-39BA-4F01-A387-C0F82BF13AE9}" dt="2020-08-28T22:00:52.561" v="2384" actId="1076"/>
          <ac:spMkLst>
            <pc:docMk/>
            <pc:sldMk cId="1371300588" sldId="368"/>
            <ac:spMk id="7" creationId="{F5922296-93F8-432E-83AD-78C79AB96150}"/>
          </ac:spMkLst>
        </pc:spChg>
        <pc:picChg chg="add del mod ord">
          <ac:chgData name="alvina grosu" userId="bb1ab66e3c63a66d" providerId="LiveId" clId="{8A3CD565-39BA-4F01-A387-C0F82BF13AE9}" dt="2020-08-28T21:53:10.110" v="2365" actId="21"/>
          <ac:picMkLst>
            <pc:docMk/>
            <pc:sldMk cId="1371300588" sldId="368"/>
            <ac:picMk id="8" creationId="{634A7595-0880-4378-B8C9-5D8022C0D9FD}"/>
          </ac:picMkLst>
        </pc:picChg>
        <pc:picChg chg="add mod">
          <ac:chgData name="alvina grosu" userId="bb1ab66e3c63a66d" providerId="LiveId" clId="{8A3CD565-39BA-4F01-A387-C0F82BF13AE9}" dt="2020-08-28T22:00:34.209" v="2382" actId="1076"/>
          <ac:picMkLst>
            <pc:docMk/>
            <pc:sldMk cId="1371300588" sldId="368"/>
            <ac:picMk id="9" creationId="{89139DB2-C590-4922-806F-94F10A00CC86}"/>
          </ac:picMkLst>
        </pc:picChg>
      </pc:sldChg>
      <pc:sldChg chg="modSp mod">
        <pc:chgData name="alvina grosu" userId="bb1ab66e3c63a66d" providerId="LiveId" clId="{8A3CD565-39BA-4F01-A387-C0F82BF13AE9}" dt="2020-08-28T22:25:14.244" v="2446" actId="20577"/>
        <pc:sldMkLst>
          <pc:docMk/>
          <pc:sldMk cId="71769815" sldId="369"/>
        </pc:sldMkLst>
        <pc:spChg chg="mod">
          <ac:chgData name="alvina grosu" userId="bb1ab66e3c63a66d" providerId="LiveId" clId="{8A3CD565-39BA-4F01-A387-C0F82BF13AE9}" dt="2020-08-28T22:25:14.244" v="2446" actId="20577"/>
          <ac:spMkLst>
            <pc:docMk/>
            <pc:sldMk cId="71769815" sldId="369"/>
            <ac:spMk id="2" creationId="{00000000-0000-0000-0000-000000000000}"/>
          </ac:spMkLst>
        </pc:spChg>
      </pc:sldChg>
      <pc:sldChg chg="addSp del delDesignElem">
        <pc:chgData name="alvina grosu" userId="bb1ab66e3c63a66d" providerId="LiveId" clId="{8A3CD565-39BA-4F01-A387-C0F82BF13AE9}" dt="2020-08-28T22:24:49.887" v="2405"/>
        <pc:sldMkLst>
          <pc:docMk/>
          <pc:sldMk cId="3783967324" sldId="369"/>
        </pc:sldMkLst>
        <pc:spChg chg="add">
          <ac:chgData name="alvina grosu" userId="bb1ab66e3c63a66d" providerId="LiveId" clId="{8A3CD565-39BA-4F01-A387-C0F82BF13AE9}" dt="2020-08-28T22:24:49.887" v="2405"/>
          <ac:spMkLst>
            <pc:docMk/>
            <pc:sldMk cId="3783967324" sldId="369"/>
            <ac:spMk id="30" creationId="{00000000-0000-0000-0000-000000000000}"/>
          </ac:spMkLst>
        </pc:spChg>
        <pc:spChg chg="add">
          <ac:chgData name="alvina grosu" userId="bb1ab66e3c63a66d" providerId="LiveId" clId="{8A3CD565-39BA-4F01-A387-C0F82BF13AE9}" dt="2020-08-28T22:24:49.887" v="2405"/>
          <ac:spMkLst>
            <pc:docMk/>
            <pc:sldMk cId="3783967324" sldId="369"/>
            <ac:spMk id="32" creationId="{23522FE7-5A29-4EF6-B1EF-2CA55748A772}"/>
          </ac:spMkLst>
        </pc:spChg>
        <pc:spChg chg="add">
          <ac:chgData name="alvina grosu" userId="bb1ab66e3c63a66d" providerId="LiveId" clId="{8A3CD565-39BA-4F01-A387-C0F82BF13AE9}" dt="2020-08-28T22:24:49.887" v="2405"/>
          <ac:spMkLst>
            <pc:docMk/>
            <pc:sldMk cId="3783967324" sldId="369"/>
            <ac:spMk id="40" creationId="{B5F9E98A-4FF4-43D6-9C48-6DF0E7F2D272}"/>
          </ac:spMkLst>
        </pc:spChg>
        <pc:spChg chg="add">
          <ac:chgData name="alvina grosu" userId="bb1ab66e3c63a66d" providerId="LiveId" clId="{8A3CD565-39BA-4F01-A387-C0F82BF13AE9}" dt="2020-08-28T22:24:49.887" v="2405"/>
          <ac:spMkLst>
            <pc:docMk/>
            <pc:sldMk cId="3783967324" sldId="369"/>
            <ac:spMk id="42" creationId="{D207A636-DC99-4588-80C4-9E069B97C3FD}"/>
          </ac:spMkLst>
        </pc:spChg>
        <pc:picChg chg="add">
          <ac:chgData name="alvina grosu" userId="bb1ab66e3c63a66d" providerId="LiveId" clId="{8A3CD565-39BA-4F01-A387-C0F82BF13AE9}" dt="2020-08-28T22:24:49.887" v="2405"/>
          <ac:picMkLst>
            <pc:docMk/>
            <pc:sldMk cId="3783967324" sldId="369"/>
            <ac:picMk id="34" creationId="{C2192E09-EBC7-416C-B887-DFF915D7F43D}"/>
          </ac:picMkLst>
        </pc:picChg>
        <pc:picChg chg="add">
          <ac:chgData name="alvina grosu" userId="bb1ab66e3c63a66d" providerId="LiveId" clId="{8A3CD565-39BA-4F01-A387-C0F82BF13AE9}" dt="2020-08-28T22:24:49.887" v="2405"/>
          <ac:picMkLst>
            <pc:docMk/>
            <pc:sldMk cId="3783967324" sldId="369"/>
            <ac:picMk id="44" creationId="{D4ED6A5F-3B06-48C5-850F-8045C4DF69AE}"/>
          </ac:picMkLst>
        </pc:picChg>
        <pc:cxnChg chg="add">
          <ac:chgData name="alvina grosu" userId="bb1ab66e3c63a66d" providerId="LiveId" clId="{8A3CD565-39BA-4F01-A387-C0F82BF13AE9}" dt="2020-08-28T22:24:49.887" v="2405"/>
          <ac:cxnSpMkLst>
            <pc:docMk/>
            <pc:sldMk cId="3783967324" sldId="369"/>
            <ac:cxnSpMk id="36" creationId="{2924498D-E084-44BE-A196-CFCE35564350}"/>
          </ac:cxnSpMkLst>
        </pc:cxnChg>
        <pc:cxnChg chg="add">
          <ac:chgData name="alvina grosu" userId="bb1ab66e3c63a66d" providerId="LiveId" clId="{8A3CD565-39BA-4F01-A387-C0F82BF13AE9}" dt="2020-08-28T22:24:49.887" v="2405"/>
          <ac:cxnSpMkLst>
            <pc:docMk/>
            <pc:sldMk cId="3783967324" sldId="369"/>
            <ac:cxnSpMk id="38" creationId="{3BBC7667-C352-4842-9AFD-E5C16AD002F4}"/>
          </ac:cxnSpMkLst>
        </pc:cxnChg>
        <pc:cxnChg chg="add">
          <ac:chgData name="alvina grosu" userId="bb1ab66e3c63a66d" providerId="LiveId" clId="{8A3CD565-39BA-4F01-A387-C0F82BF13AE9}" dt="2020-08-28T22:24:49.887" v="2405"/>
          <ac:cxnSpMkLst>
            <pc:docMk/>
            <pc:sldMk cId="3783967324" sldId="369"/>
            <ac:cxnSpMk id="46" creationId="{C9A60B9D-8DAC-4DA9-88DE-9911621A2B96}"/>
          </ac:cxnSpMkLst>
        </pc:cxnChg>
        <pc:cxnChg chg="add">
          <ac:chgData name="alvina grosu" userId="bb1ab66e3c63a66d" providerId="LiveId" clId="{8A3CD565-39BA-4F01-A387-C0F82BF13AE9}" dt="2020-08-28T22:24:49.887" v="2405"/>
          <ac:cxnSpMkLst>
            <pc:docMk/>
            <pc:sldMk cId="3783967324" sldId="369"/>
            <ac:cxnSpMk id="48" creationId="{0F2BAA51-3181-4303-929A-FCD9C33F8900}"/>
          </ac:cxnSpMkLst>
        </pc:cxnChg>
      </pc:sldChg>
      <pc:sldChg chg="addSp delSp modSp new mod">
        <pc:chgData name="alvina grosu" userId="bb1ab66e3c63a66d" providerId="LiveId" clId="{8A3CD565-39BA-4F01-A387-C0F82BF13AE9}" dt="2020-08-28T22:29:15.066" v="2516" actId="114"/>
        <pc:sldMkLst>
          <pc:docMk/>
          <pc:sldMk cId="1590993852" sldId="370"/>
        </pc:sldMkLst>
        <pc:spChg chg="mod">
          <ac:chgData name="alvina grosu" userId="bb1ab66e3c63a66d" providerId="LiveId" clId="{8A3CD565-39BA-4F01-A387-C0F82BF13AE9}" dt="2020-08-28T22:28:37.297" v="2512" actId="20577"/>
          <ac:spMkLst>
            <pc:docMk/>
            <pc:sldMk cId="1590993852" sldId="370"/>
            <ac:spMk id="2" creationId="{809521FC-20BF-4AF5-BB5C-AD99AA164620}"/>
          </ac:spMkLst>
        </pc:spChg>
        <pc:spChg chg="del">
          <ac:chgData name="alvina grosu" userId="bb1ab66e3c63a66d" providerId="LiveId" clId="{8A3CD565-39BA-4F01-A387-C0F82BF13AE9}" dt="2020-08-28T22:25:50.672" v="2448" actId="22"/>
          <ac:spMkLst>
            <pc:docMk/>
            <pc:sldMk cId="1590993852" sldId="370"/>
            <ac:spMk id="3" creationId="{812C9989-6835-4867-9A84-8F169DF5195F}"/>
          </ac:spMkLst>
        </pc:spChg>
        <pc:spChg chg="add mod">
          <ac:chgData name="alvina grosu" userId="bb1ab66e3c63a66d" providerId="LiveId" clId="{8A3CD565-39BA-4F01-A387-C0F82BF13AE9}" dt="2020-08-28T22:29:15.066" v="2516" actId="114"/>
          <ac:spMkLst>
            <pc:docMk/>
            <pc:sldMk cId="1590993852" sldId="370"/>
            <ac:spMk id="7" creationId="{BADA5B12-B5F7-48FB-8E0D-9C30BBD2932C}"/>
          </ac:spMkLst>
        </pc:spChg>
        <pc:picChg chg="add mod">
          <ac:chgData name="alvina grosu" userId="bb1ab66e3c63a66d" providerId="LiveId" clId="{8A3CD565-39BA-4F01-A387-C0F82BF13AE9}" dt="2020-08-28T22:25:59.622" v="2451" actId="1076"/>
          <ac:picMkLst>
            <pc:docMk/>
            <pc:sldMk cId="1590993852" sldId="370"/>
            <ac:picMk id="5" creationId="{BBCCECE9-331D-4429-8C1A-7EC7C60A02D7}"/>
          </ac:picMkLst>
        </pc:picChg>
      </pc:sldChg>
      <pc:sldChg chg="addSp delSp modSp new mod">
        <pc:chgData name="alvina grosu" userId="bb1ab66e3c63a66d" providerId="LiveId" clId="{8A3CD565-39BA-4F01-A387-C0F82BF13AE9}" dt="2020-08-28T22:54:23.352" v="2886" actId="1076"/>
        <pc:sldMkLst>
          <pc:docMk/>
          <pc:sldMk cId="1164405808" sldId="371"/>
        </pc:sldMkLst>
        <pc:spChg chg="mod">
          <ac:chgData name="alvina grosu" userId="bb1ab66e3c63a66d" providerId="LiveId" clId="{8A3CD565-39BA-4F01-A387-C0F82BF13AE9}" dt="2020-08-28T22:32:46.168" v="2530"/>
          <ac:spMkLst>
            <pc:docMk/>
            <pc:sldMk cId="1164405808" sldId="371"/>
            <ac:spMk id="2" creationId="{7C216B1C-38BA-4232-AC38-BC10417A962D}"/>
          </ac:spMkLst>
        </pc:spChg>
        <pc:spChg chg="del">
          <ac:chgData name="alvina grosu" userId="bb1ab66e3c63a66d" providerId="LiveId" clId="{8A3CD565-39BA-4F01-A387-C0F82BF13AE9}" dt="2020-08-28T22:30:10.719" v="2518" actId="22"/>
          <ac:spMkLst>
            <pc:docMk/>
            <pc:sldMk cId="1164405808" sldId="371"/>
            <ac:spMk id="3" creationId="{1D1F2B27-9D11-4059-A492-62BBC0272196}"/>
          </ac:spMkLst>
        </pc:spChg>
        <pc:spChg chg="mod">
          <ac:chgData name="alvina grosu" userId="bb1ab66e3c63a66d" providerId="LiveId" clId="{8A3CD565-39BA-4F01-A387-C0F82BF13AE9}" dt="2020-08-28T22:54:08.758" v="2884"/>
          <ac:spMkLst>
            <pc:docMk/>
            <pc:sldMk cId="1164405808" sldId="371"/>
            <ac:spMk id="4" creationId="{D38525A1-0BCE-4ADB-912C-D9A887EDCC94}"/>
          </ac:spMkLst>
        </pc:spChg>
        <pc:spChg chg="add mod">
          <ac:chgData name="alvina grosu" userId="bb1ab66e3c63a66d" providerId="LiveId" clId="{8A3CD565-39BA-4F01-A387-C0F82BF13AE9}" dt="2020-08-28T22:54:23.352" v="2886" actId="1076"/>
          <ac:spMkLst>
            <pc:docMk/>
            <pc:sldMk cId="1164405808" sldId="371"/>
            <ac:spMk id="9" creationId="{358509E8-19D7-40AF-92A5-C5290F1A8418}"/>
          </ac:spMkLst>
        </pc:spChg>
        <pc:picChg chg="add mod modCrop">
          <ac:chgData name="alvina grosu" userId="bb1ab66e3c63a66d" providerId="LiveId" clId="{8A3CD565-39BA-4F01-A387-C0F82BF13AE9}" dt="2020-08-28T22:32:14.894" v="2527" actId="1076"/>
          <ac:picMkLst>
            <pc:docMk/>
            <pc:sldMk cId="1164405808" sldId="371"/>
            <ac:picMk id="6" creationId="{2DD1E8A7-84AB-47FF-9F48-38453D597BE6}"/>
          </ac:picMkLst>
        </pc:picChg>
        <pc:picChg chg="add mod">
          <ac:chgData name="alvina grosu" userId="bb1ab66e3c63a66d" providerId="LiveId" clId="{8A3CD565-39BA-4F01-A387-C0F82BF13AE9}" dt="2020-08-28T22:32:26.236" v="2529" actId="1076"/>
          <ac:picMkLst>
            <pc:docMk/>
            <pc:sldMk cId="1164405808" sldId="371"/>
            <ac:picMk id="7" creationId="{54CF2E3C-A6FE-405F-9D02-BCD0B2252049}"/>
          </ac:picMkLst>
        </pc:picChg>
      </pc:sldChg>
      <pc:sldChg chg="modSp new del mod">
        <pc:chgData name="alvina grosu" userId="bb1ab66e3c63a66d" providerId="LiveId" clId="{8A3CD565-39BA-4F01-A387-C0F82BF13AE9}" dt="2020-08-28T22:52:24.036" v="2779" actId="47"/>
        <pc:sldMkLst>
          <pc:docMk/>
          <pc:sldMk cId="2532662856" sldId="372"/>
        </pc:sldMkLst>
        <pc:spChg chg="mod">
          <ac:chgData name="alvina grosu" userId="bb1ab66e3c63a66d" providerId="LiveId" clId="{8A3CD565-39BA-4F01-A387-C0F82BF13AE9}" dt="2020-08-28T22:35:41.383" v="2601" actId="27636"/>
          <ac:spMkLst>
            <pc:docMk/>
            <pc:sldMk cId="2532662856" sldId="372"/>
            <ac:spMk id="3" creationId="{D5F72CDE-636F-4F39-BAAA-2646490E1C9F}"/>
          </ac:spMkLst>
        </pc:spChg>
        <pc:spChg chg="mod">
          <ac:chgData name="alvina grosu" userId="bb1ab66e3c63a66d" providerId="LiveId" clId="{8A3CD565-39BA-4F01-A387-C0F82BF13AE9}" dt="2020-08-28T22:37:38.797" v="2602"/>
          <ac:spMkLst>
            <pc:docMk/>
            <pc:sldMk cId="2532662856" sldId="372"/>
            <ac:spMk id="4" creationId="{9EAD8BCE-F743-4D1F-BC2E-9282179F7956}"/>
          </ac:spMkLst>
        </pc:spChg>
      </pc:sldChg>
      <pc:sldChg chg="addSp delSp modSp new mod">
        <pc:chgData name="alvina grosu" userId="bb1ab66e3c63a66d" providerId="LiveId" clId="{8A3CD565-39BA-4F01-A387-C0F82BF13AE9}" dt="2020-08-28T22:45:17.549" v="2658" actId="1076"/>
        <pc:sldMkLst>
          <pc:docMk/>
          <pc:sldMk cId="2897905148" sldId="373"/>
        </pc:sldMkLst>
        <pc:spChg chg="mod">
          <ac:chgData name="alvina grosu" userId="bb1ab66e3c63a66d" providerId="LiveId" clId="{8A3CD565-39BA-4F01-A387-C0F82BF13AE9}" dt="2020-08-28T22:44:16.106" v="2652" actId="313"/>
          <ac:spMkLst>
            <pc:docMk/>
            <pc:sldMk cId="2897905148" sldId="373"/>
            <ac:spMk id="2" creationId="{A7F0BF60-9448-4B83-871B-B7A54BD28CE6}"/>
          </ac:spMkLst>
        </pc:spChg>
        <pc:spChg chg="del">
          <ac:chgData name="alvina grosu" userId="bb1ab66e3c63a66d" providerId="LiveId" clId="{8A3CD565-39BA-4F01-A387-C0F82BF13AE9}" dt="2020-08-28T22:39:18.232" v="2604" actId="22"/>
          <ac:spMkLst>
            <pc:docMk/>
            <pc:sldMk cId="2897905148" sldId="373"/>
            <ac:spMk id="3" creationId="{06B5B0C0-A4CA-40B1-B9AB-6CA80426E0D1}"/>
          </ac:spMkLst>
        </pc:spChg>
        <pc:spChg chg="add mod">
          <ac:chgData name="alvina grosu" userId="bb1ab66e3c63a66d" providerId="LiveId" clId="{8A3CD565-39BA-4F01-A387-C0F82BF13AE9}" dt="2020-08-28T22:43:49.236" v="2649" actId="1076"/>
          <ac:spMkLst>
            <pc:docMk/>
            <pc:sldMk cId="2897905148" sldId="373"/>
            <ac:spMk id="7" creationId="{F65ABDEE-033E-4E3E-BB20-8D99A3D56250}"/>
          </ac:spMkLst>
        </pc:spChg>
        <pc:spChg chg="add mod">
          <ac:chgData name="alvina grosu" userId="bb1ab66e3c63a66d" providerId="LiveId" clId="{8A3CD565-39BA-4F01-A387-C0F82BF13AE9}" dt="2020-08-28T22:45:17.549" v="2658" actId="1076"/>
          <ac:spMkLst>
            <pc:docMk/>
            <pc:sldMk cId="2897905148" sldId="373"/>
            <ac:spMk id="9" creationId="{A1E21200-7803-4AFD-A1B6-9B41169B49EF}"/>
          </ac:spMkLst>
        </pc:spChg>
        <pc:picChg chg="add mod">
          <ac:chgData name="alvina grosu" userId="bb1ab66e3c63a66d" providerId="LiveId" clId="{8A3CD565-39BA-4F01-A387-C0F82BF13AE9}" dt="2020-08-28T22:39:31.786" v="2607" actId="1076"/>
          <ac:picMkLst>
            <pc:docMk/>
            <pc:sldMk cId="2897905148" sldId="373"/>
            <ac:picMk id="5" creationId="{9DE244CD-E0C2-4522-9190-E6F32BB7AD61}"/>
          </ac:picMkLst>
        </pc:picChg>
      </pc:sldChg>
      <pc:sldChg chg="addSp delSp modSp new mod">
        <pc:chgData name="alvina grosu" userId="bb1ab66e3c63a66d" providerId="LiveId" clId="{8A3CD565-39BA-4F01-A387-C0F82BF13AE9}" dt="2020-08-28T22:49:02" v="2769" actId="14100"/>
        <pc:sldMkLst>
          <pc:docMk/>
          <pc:sldMk cId="913383949" sldId="374"/>
        </pc:sldMkLst>
        <pc:spChg chg="mod">
          <ac:chgData name="alvina grosu" userId="bb1ab66e3c63a66d" providerId="LiveId" clId="{8A3CD565-39BA-4F01-A387-C0F82BF13AE9}" dt="2020-08-28T22:48:06.814" v="2670" actId="1076"/>
          <ac:spMkLst>
            <pc:docMk/>
            <pc:sldMk cId="913383949" sldId="374"/>
            <ac:spMk id="2" creationId="{D2FC8EE4-B949-4AF3-8E60-867B33FAEA5A}"/>
          </ac:spMkLst>
        </pc:spChg>
        <pc:spChg chg="del">
          <ac:chgData name="alvina grosu" userId="bb1ab66e3c63a66d" providerId="LiveId" clId="{8A3CD565-39BA-4F01-A387-C0F82BF13AE9}" dt="2020-08-28T22:46:47.648" v="2660" actId="22"/>
          <ac:spMkLst>
            <pc:docMk/>
            <pc:sldMk cId="913383949" sldId="374"/>
            <ac:spMk id="4" creationId="{610E6360-686D-466A-8F3D-67D132F975BB}"/>
          </ac:spMkLst>
        </pc:spChg>
        <pc:spChg chg="add mod">
          <ac:chgData name="alvina grosu" userId="bb1ab66e3c63a66d" providerId="LiveId" clId="{8A3CD565-39BA-4F01-A387-C0F82BF13AE9}" dt="2020-08-28T22:48:33.775" v="2763" actId="20577"/>
          <ac:spMkLst>
            <pc:docMk/>
            <pc:sldMk cId="913383949" sldId="374"/>
            <ac:spMk id="6" creationId="{0C4EC8E7-873A-42C3-A474-A9982906C981}"/>
          </ac:spMkLst>
        </pc:spChg>
        <pc:picChg chg="add mod">
          <ac:chgData name="alvina grosu" userId="bb1ab66e3c63a66d" providerId="LiveId" clId="{8A3CD565-39BA-4F01-A387-C0F82BF13AE9}" dt="2020-08-28T22:49:02" v="2769" actId="14100"/>
          <ac:picMkLst>
            <pc:docMk/>
            <pc:sldMk cId="913383949" sldId="374"/>
            <ac:picMk id="8" creationId="{118BF600-4511-4DD6-8B9A-BFCDEFBACC79}"/>
          </ac:picMkLst>
        </pc:picChg>
      </pc:sldChg>
      <pc:sldChg chg="addSp delSp modSp new mod ord">
        <pc:chgData name="alvina grosu" userId="bb1ab66e3c63a66d" providerId="LiveId" clId="{8A3CD565-39BA-4F01-A387-C0F82BF13AE9}" dt="2020-08-28T22:51:40.629" v="2778" actId="22"/>
        <pc:sldMkLst>
          <pc:docMk/>
          <pc:sldMk cId="547356742" sldId="375"/>
        </pc:sldMkLst>
        <pc:spChg chg="del">
          <ac:chgData name="alvina grosu" userId="bb1ab66e3c63a66d" providerId="LiveId" clId="{8A3CD565-39BA-4F01-A387-C0F82BF13AE9}" dt="2020-08-28T22:51:12.170" v="2774" actId="478"/>
          <ac:spMkLst>
            <pc:docMk/>
            <pc:sldMk cId="547356742" sldId="375"/>
            <ac:spMk id="2" creationId="{885CDD34-ED52-4685-BCCE-51594663E2FB}"/>
          </ac:spMkLst>
        </pc:spChg>
        <pc:spChg chg="del">
          <ac:chgData name="alvina grosu" userId="bb1ab66e3c63a66d" providerId="LiveId" clId="{8A3CD565-39BA-4F01-A387-C0F82BF13AE9}" dt="2020-08-28T22:51:15.532" v="2775" actId="478"/>
          <ac:spMkLst>
            <pc:docMk/>
            <pc:sldMk cId="547356742" sldId="375"/>
            <ac:spMk id="4" creationId="{9A26AE69-9605-4798-9D67-1A9F76848A16}"/>
          </ac:spMkLst>
        </pc:spChg>
        <pc:spChg chg="add mod">
          <ac:chgData name="alvina grosu" userId="bb1ab66e3c63a66d" providerId="LiveId" clId="{8A3CD565-39BA-4F01-A387-C0F82BF13AE9}" dt="2020-08-28T22:51:25.546" v="2777" actId="20577"/>
          <ac:spMkLst>
            <pc:docMk/>
            <pc:sldMk cId="547356742" sldId="375"/>
            <ac:spMk id="6" creationId="{39DE7EEB-D9E5-479A-9235-66D82A518687}"/>
          </ac:spMkLst>
        </pc:spChg>
        <pc:picChg chg="add">
          <ac:chgData name="alvina grosu" userId="bb1ab66e3c63a66d" providerId="LiveId" clId="{8A3CD565-39BA-4F01-A387-C0F82BF13AE9}" dt="2020-08-28T22:51:40.629" v="2778" actId="22"/>
          <ac:picMkLst>
            <pc:docMk/>
            <pc:sldMk cId="547356742" sldId="375"/>
            <ac:picMk id="8" creationId="{FF4F58A1-03A4-4D38-B514-47FB0083CA9F}"/>
          </ac:picMkLst>
        </pc:picChg>
      </pc:sldChg>
      <pc:sldChg chg="addSp modSp new mod">
        <pc:chgData name="alvina grosu" userId="bb1ab66e3c63a66d" providerId="LiveId" clId="{8A3CD565-39BA-4F01-A387-C0F82BF13AE9}" dt="2020-08-28T23:10:46.489" v="3112" actId="1076"/>
        <pc:sldMkLst>
          <pc:docMk/>
          <pc:sldMk cId="1616025885" sldId="376"/>
        </pc:sldMkLst>
        <pc:spChg chg="mod">
          <ac:chgData name="alvina grosu" userId="bb1ab66e3c63a66d" providerId="LiveId" clId="{8A3CD565-39BA-4F01-A387-C0F82BF13AE9}" dt="2020-08-28T23:00:32.507" v="2942" actId="20577"/>
          <ac:spMkLst>
            <pc:docMk/>
            <pc:sldMk cId="1616025885" sldId="376"/>
            <ac:spMk id="2" creationId="{60B4F92B-4C3D-4C33-B231-20ED58FDC304}"/>
          </ac:spMkLst>
        </pc:spChg>
        <pc:spChg chg="add mod">
          <ac:chgData name="alvina grosu" userId="bb1ab66e3c63a66d" providerId="LiveId" clId="{8A3CD565-39BA-4F01-A387-C0F82BF13AE9}" dt="2020-08-28T23:10:38.143" v="3110" actId="14100"/>
          <ac:spMkLst>
            <pc:docMk/>
            <pc:sldMk cId="1616025885" sldId="376"/>
            <ac:spMk id="4" creationId="{9F84DE01-102D-4183-B264-8B52ABBD576D}"/>
          </ac:spMkLst>
        </pc:spChg>
        <pc:picChg chg="add mod">
          <ac:chgData name="alvina grosu" userId="bb1ab66e3c63a66d" providerId="LiveId" clId="{8A3CD565-39BA-4F01-A387-C0F82BF13AE9}" dt="2020-08-28T23:10:41.529" v="3111" actId="1076"/>
          <ac:picMkLst>
            <pc:docMk/>
            <pc:sldMk cId="1616025885" sldId="376"/>
            <ac:picMk id="5" creationId="{77955A1F-89CA-47F5-B431-9FE013FAD872}"/>
          </ac:picMkLst>
        </pc:picChg>
        <pc:picChg chg="add mod">
          <ac:chgData name="alvina grosu" userId="bb1ab66e3c63a66d" providerId="LiveId" clId="{8A3CD565-39BA-4F01-A387-C0F82BF13AE9}" dt="2020-08-28T23:10:46.489" v="3112" actId="1076"/>
          <ac:picMkLst>
            <pc:docMk/>
            <pc:sldMk cId="1616025885" sldId="376"/>
            <ac:picMk id="6" creationId="{27D55231-E7CD-4757-91E4-27225EFB8768}"/>
          </ac:picMkLst>
        </pc:picChg>
      </pc:sldChg>
      <pc:sldChg chg="addSp modSp new mod">
        <pc:chgData name="alvina grosu" userId="bb1ab66e3c63a66d" providerId="LiveId" clId="{8A3CD565-39BA-4F01-A387-C0F82BF13AE9}" dt="2020-08-28T23:04:17.968" v="2995" actId="14100"/>
        <pc:sldMkLst>
          <pc:docMk/>
          <pc:sldMk cId="3213843370" sldId="377"/>
        </pc:sldMkLst>
        <pc:spChg chg="add mod">
          <ac:chgData name="alvina grosu" userId="bb1ab66e3c63a66d" providerId="LiveId" clId="{8A3CD565-39BA-4F01-A387-C0F82BF13AE9}" dt="2020-08-28T23:02:53.592" v="2956" actId="207"/>
          <ac:spMkLst>
            <pc:docMk/>
            <pc:sldMk cId="3213843370" sldId="377"/>
            <ac:spMk id="3" creationId="{8F98092F-2939-4EC7-B718-05CBB397DA48}"/>
          </ac:spMkLst>
        </pc:spChg>
        <pc:spChg chg="add mod">
          <ac:chgData name="alvina grosu" userId="bb1ab66e3c63a66d" providerId="LiveId" clId="{8A3CD565-39BA-4F01-A387-C0F82BF13AE9}" dt="2020-08-28T23:04:17.968" v="2995" actId="14100"/>
          <ac:spMkLst>
            <pc:docMk/>
            <pc:sldMk cId="3213843370" sldId="377"/>
            <ac:spMk id="5" creationId="{1ADE02BF-1F82-43E5-B5B7-7648F8621377}"/>
          </ac:spMkLst>
        </pc:spChg>
      </pc:sldChg>
      <pc:sldChg chg="addSp delSp modSp new mod ord">
        <pc:chgData name="alvina grosu" userId="bb1ab66e3c63a66d" providerId="LiveId" clId="{8A3CD565-39BA-4F01-A387-C0F82BF13AE9}" dt="2020-08-29T12:52:09.289" v="3934" actId="20577"/>
        <pc:sldMkLst>
          <pc:docMk/>
          <pc:sldMk cId="473380959" sldId="378"/>
        </pc:sldMkLst>
        <pc:spChg chg="mod">
          <ac:chgData name="alvina grosu" userId="bb1ab66e3c63a66d" providerId="LiveId" clId="{8A3CD565-39BA-4F01-A387-C0F82BF13AE9}" dt="2020-08-29T12:52:09.289" v="3934" actId="20577"/>
          <ac:spMkLst>
            <pc:docMk/>
            <pc:sldMk cId="473380959" sldId="378"/>
            <ac:spMk id="2" creationId="{1B5F07DE-CD37-4997-9B84-9199813E43C7}"/>
          </ac:spMkLst>
        </pc:spChg>
        <pc:spChg chg="del">
          <ac:chgData name="alvina grosu" userId="bb1ab66e3c63a66d" providerId="LiveId" clId="{8A3CD565-39BA-4F01-A387-C0F82BF13AE9}" dt="2020-08-28T23:05:12.334" v="2997" actId="22"/>
          <ac:spMkLst>
            <pc:docMk/>
            <pc:sldMk cId="473380959" sldId="378"/>
            <ac:spMk id="3" creationId="{BF72757C-6203-4780-9201-F16FA3240513}"/>
          </ac:spMkLst>
        </pc:spChg>
        <pc:spChg chg="add mod">
          <ac:chgData name="alvina grosu" userId="bb1ab66e3c63a66d" providerId="LiveId" clId="{8A3CD565-39BA-4F01-A387-C0F82BF13AE9}" dt="2020-08-28T23:05:54.794" v="3090" actId="5793"/>
          <ac:spMkLst>
            <pc:docMk/>
            <pc:sldMk cId="473380959" sldId="378"/>
            <ac:spMk id="5" creationId="{73A3A5E9-41CE-4F5C-8B18-D969BAAD358E}"/>
          </ac:spMkLst>
        </pc:spChg>
        <pc:picChg chg="add mod">
          <ac:chgData name="alvina grosu" userId="bb1ab66e3c63a66d" providerId="LiveId" clId="{8A3CD565-39BA-4F01-A387-C0F82BF13AE9}" dt="2020-08-28T23:06:13.215" v="3092" actId="1076"/>
          <ac:picMkLst>
            <pc:docMk/>
            <pc:sldMk cId="473380959" sldId="378"/>
            <ac:picMk id="7" creationId="{D57B85E5-105B-452A-A5B9-4482E13AA445}"/>
          </ac:picMkLst>
        </pc:picChg>
      </pc:sldChg>
      <pc:sldChg chg="new del">
        <pc:chgData name="alvina grosu" userId="bb1ab66e3c63a66d" providerId="LiveId" clId="{8A3CD565-39BA-4F01-A387-C0F82BF13AE9}" dt="2020-08-28T23:21:45.432" v="3191" actId="47"/>
        <pc:sldMkLst>
          <pc:docMk/>
          <pc:sldMk cId="296262559" sldId="379"/>
        </pc:sldMkLst>
      </pc:sldChg>
      <pc:sldChg chg="modSp new del mod">
        <pc:chgData name="alvina grosu" userId="bb1ab66e3c63a66d" providerId="LiveId" clId="{8A3CD565-39BA-4F01-A387-C0F82BF13AE9}" dt="2020-08-28T23:33:21.032" v="3263" actId="47"/>
        <pc:sldMkLst>
          <pc:docMk/>
          <pc:sldMk cId="2114262224" sldId="380"/>
        </pc:sldMkLst>
        <pc:spChg chg="mod">
          <ac:chgData name="alvina grosu" userId="bb1ab66e3c63a66d" providerId="LiveId" clId="{8A3CD565-39BA-4F01-A387-C0F82BF13AE9}" dt="2020-08-28T23:31:54.733" v="3240" actId="20577"/>
          <ac:spMkLst>
            <pc:docMk/>
            <pc:sldMk cId="2114262224" sldId="380"/>
            <ac:spMk id="2" creationId="{BABF2C08-C3FB-4E73-9D6D-4E77A894192A}"/>
          </ac:spMkLst>
        </pc:spChg>
        <pc:spChg chg="mod">
          <ac:chgData name="alvina grosu" userId="bb1ab66e3c63a66d" providerId="LiveId" clId="{8A3CD565-39BA-4F01-A387-C0F82BF13AE9}" dt="2020-08-28T23:32:17.945" v="3241" actId="21"/>
          <ac:spMkLst>
            <pc:docMk/>
            <pc:sldMk cId="2114262224" sldId="380"/>
            <ac:spMk id="3" creationId="{EACE3FE0-B65E-4F23-A9C6-B7A3725A9C91}"/>
          </ac:spMkLst>
        </pc:spChg>
      </pc:sldChg>
      <pc:sldChg chg="addSp delSp modSp new del mod">
        <pc:chgData name="alvina grosu" userId="bb1ab66e3c63a66d" providerId="LiveId" clId="{8A3CD565-39BA-4F01-A387-C0F82BF13AE9}" dt="2020-08-28T23:31:22.063" v="3238" actId="47"/>
        <pc:sldMkLst>
          <pc:docMk/>
          <pc:sldMk cId="2966026493" sldId="381"/>
        </pc:sldMkLst>
        <pc:spChg chg="del mod">
          <ac:chgData name="alvina grosu" userId="bb1ab66e3c63a66d" providerId="LiveId" clId="{8A3CD565-39BA-4F01-A387-C0F82BF13AE9}" dt="2020-08-28T23:25:49.035" v="3203"/>
          <ac:spMkLst>
            <pc:docMk/>
            <pc:sldMk cId="2966026493" sldId="381"/>
            <ac:spMk id="3" creationId="{92A094DD-457E-4495-8A1E-37916FFE332C}"/>
          </ac:spMkLst>
        </pc:spChg>
        <pc:spChg chg="add mod">
          <ac:chgData name="alvina grosu" userId="bb1ab66e3c63a66d" providerId="LiveId" clId="{8A3CD565-39BA-4F01-A387-C0F82BF13AE9}" dt="2020-08-28T23:30:45.430" v="3232" actId="21"/>
          <ac:spMkLst>
            <pc:docMk/>
            <pc:sldMk cId="2966026493" sldId="381"/>
            <ac:spMk id="7" creationId="{268162A6-4155-4B5E-B501-FAE0CE0C4D46}"/>
          </ac:spMkLst>
        </pc:spChg>
        <pc:picChg chg="add del mod">
          <ac:chgData name="alvina grosu" userId="bb1ab66e3c63a66d" providerId="LiveId" clId="{8A3CD565-39BA-4F01-A387-C0F82BF13AE9}" dt="2020-08-28T23:30:45.430" v="3232" actId="21"/>
          <ac:picMkLst>
            <pc:docMk/>
            <pc:sldMk cId="2966026493" sldId="381"/>
            <ac:picMk id="5" creationId="{43DE7A4F-F287-46BC-81A5-A5BC13D7CF70}"/>
          </ac:picMkLst>
        </pc:picChg>
      </pc:sldChg>
      <pc:sldChg chg="addSp delSp modSp new mod">
        <pc:chgData name="alvina grosu" userId="bb1ab66e3c63a66d" providerId="LiveId" clId="{8A3CD565-39BA-4F01-A387-C0F82BF13AE9}" dt="2020-08-28T23:33:11.497" v="3262" actId="114"/>
        <pc:sldMkLst>
          <pc:docMk/>
          <pc:sldMk cId="2195279745" sldId="382"/>
        </pc:sldMkLst>
        <pc:spChg chg="mod">
          <ac:chgData name="alvina grosu" userId="bb1ab66e3c63a66d" providerId="LiveId" clId="{8A3CD565-39BA-4F01-A387-C0F82BF13AE9}" dt="2020-08-28T23:21:35.929" v="3190" actId="207"/>
          <ac:spMkLst>
            <pc:docMk/>
            <pc:sldMk cId="2195279745" sldId="382"/>
            <ac:spMk id="2" creationId="{C6143FAE-301F-49E2-AC90-2AB7AE4D1375}"/>
          </ac:spMkLst>
        </pc:spChg>
        <pc:spChg chg="del">
          <ac:chgData name="alvina grosu" userId="bb1ab66e3c63a66d" providerId="LiveId" clId="{8A3CD565-39BA-4F01-A387-C0F82BF13AE9}" dt="2020-08-28T23:20:44.915" v="3121" actId="478"/>
          <ac:spMkLst>
            <pc:docMk/>
            <pc:sldMk cId="2195279745" sldId="382"/>
            <ac:spMk id="3" creationId="{E626F746-88C1-4850-8CA0-B4A151AC9D0A}"/>
          </ac:spMkLst>
        </pc:spChg>
        <pc:spChg chg="mod">
          <ac:chgData name="alvina grosu" userId="bb1ab66e3c63a66d" providerId="LiveId" clId="{8A3CD565-39BA-4F01-A387-C0F82BF13AE9}" dt="2020-08-28T23:33:11.497" v="3262" actId="114"/>
          <ac:spMkLst>
            <pc:docMk/>
            <pc:sldMk cId="2195279745" sldId="382"/>
            <ac:spMk id="4" creationId="{DD41F5EA-9F79-41AE-A45B-DCBF141C743E}"/>
          </ac:spMkLst>
        </pc:spChg>
        <pc:picChg chg="add mod">
          <ac:chgData name="alvina grosu" userId="bb1ab66e3c63a66d" providerId="LiveId" clId="{8A3CD565-39BA-4F01-A387-C0F82BF13AE9}" dt="2020-08-28T23:20:41.331" v="3120" actId="1076"/>
          <ac:picMkLst>
            <pc:docMk/>
            <pc:sldMk cId="2195279745" sldId="382"/>
            <ac:picMk id="1026" creationId="{9851891B-3898-45F0-94BF-EBD78530B4F1}"/>
          </ac:picMkLst>
        </pc:picChg>
      </pc:sldChg>
      <pc:sldChg chg="addSp delSp modSp new mod">
        <pc:chgData name="alvina grosu" userId="bb1ab66e3c63a66d" providerId="LiveId" clId="{8A3CD565-39BA-4F01-A387-C0F82BF13AE9}" dt="2020-08-28T23:58:20.864" v="3463" actId="14100"/>
        <pc:sldMkLst>
          <pc:docMk/>
          <pc:sldMk cId="2178282445" sldId="383"/>
        </pc:sldMkLst>
        <pc:spChg chg="mod">
          <ac:chgData name="alvina grosu" userId="bb1ab66e3c63a66d" providerId="LiveId" clId="{8A3CD565-39BA-4F01-A387-C0F82BF13AE9}" dt="2020-08-28T23:43:36.959" v="3349" actId="6549"/>
          <ac:spMkLst>
            <pc:docMk/>
            <pc:sldMk cId="2178282445" sldId="383"/>
            <ac:spMk id="2" creationId="{3782EDDF-88D7-4F57-BE80-5EB5B8756489}"/>
          </ac:spMkLst>
        </pc:spChg>
        <pc:spChg chg="mod">
          <ac:chgData name="alvina grosu" userId="bb1ab66e3c63a66d" providerId="LiveId" clId="{8A3CD565-39BA-4F01-A387-C0F82BF13AE9}" dt="2020-08-28T23:58:20.864" v="3463" actId="14100"/>
          <ac:spMkLst>
            <pc:docMk/>
            <pc:sldMk cId="2178282445" sldId="383"/>
            <ac:spMk id="3" creationId="{038EF00F-DE37-49D6-BE2C-DB4A9EBB6F59}"/>
          </ac:spMkLst>
        </pc:spChg>
        <pc:spChg chg="add del">
          <ac:chgData name="alvina grosu" userId="bb1ab66e3c63a66d" providerId="LiveId" clId="{8A3CD565-39BA-4F01-A387-C0F82BF13AE9}" dt="2020-08-28T23:38:18.366" v="3302" actId="22"/>
          <ac:spMkLst>
            <pc:docMk/>
            <pc:sldMk cId="2178282445" sldId="383"/>
            <ac:spMk id="6" creationId="{865B7692-A365-4B9E-8A58-3BDE55940A39}"/>
          </ac:spMkLst>
        </pc:spChg>
        <pc:spChg chg="add mod">
          <ac:chgData name="alvina grosu" userId="bb1ab66e3c63a66d" providerId="LiveId" clId="{8A3CD565-39BA-4F01-A387-C0F82BF13AE9}" dt="2020-08-28T23:58:15.412" v="3462" actId="1076"/>
          <ac:spMkLst>
            <pc:docMk/>
            <pc:sldMk cId="2178282445" sldId="383"/>
            <ac:spMk id="8" creationId="{D09C6468-2A07-4024-B62F-F9B85B737182}"/>
          </ac:spMkLst>
        </pc:spChg>
        <pc:picChg chg="add del mod ord">
          <ac:chgData name="alvina grosu" userId="bb1ab66e3c63a66d" providerId="LiveId" clId="{8A3CD565-39BA-4F01-A387-C0F82BF13AE9}" dt="2020-08-28T23:38:39.793" v="3306" actId="21"/>
          <ac:picMkLst>
            <pc:docMk/>
            <pc:sldMk cId="2178282445" sldId="383"/>
            <ac:picMk id="4" creationId="{455C02F9-645C-4D00-B0F6-DEF76304A558}"/>
          </ac:picMkLst>
        </pc:picChg>
      </pc:sldChg>
      <pc:sldChg chg="addSp modSp new mod">
        <pc:chgData name="alvina grosu" userId="bb1ab66e3c63a66d" providerId="LiveId" clId="{8A3CD565-39BA-4F01-A387-C0F82BF13AE9}" dt="2020-08-28T23:59:31.313" v="3470" actId="1076"/>
        <pc:sldMkLst>
          <pc:docMk/>
          <pc:sldMk cId="2972392381" sldId="384"/>
        </pc:sldMkLst>
        <pc:spChg chg="mod">
          <ac:chgData name="alvina grosu" userId="bb1ab66e3c63a66d" providerId="LiveId" clId="{8A3CD565-39BA-4F01-A387-C0F82BF13AE9}" dt="2020-08-28T23:59:08.251" v="3468" actId="122"/>
          <ac:spMkLst>
            <pc:docMk/>
            <pc:sldMk cId="2972392381" sldId="384"/>
            <ac:spMk id="2" creationId="{D43C498D-B7DD-4742-8526-A7E80F536846}"/>
          </ac:spMkLst>
        </pc:spChg>
        <pc:spChg chg="mod">
          <ac:chgData name="alvina grosu" userId="bb1ab66e3c63a66d" providerId="LiveId" clId="{8A3CD565-39BA-4F01-A387-C0F82BF13AE9}" dt="2020-08-28T23:58:56.105" v="3466" actId="5793"/>
          <ac:spMkLst>
            <pc:docMk/>
            <pc:sldMk cId="2972392381" sldId="384"/>
            <ac:spMk id="3" creationId="{770053FC-8E05-4118-B932-785ED6E7E2E5}"/>
          </ac:spMkLst>
        </pc:spChg>
        <pc:spChg chg="add mod">
          <ac:chgData name="alvina grosu" userId="bb1ab66e3c63a66d" providerId="LiveId" clId="{8A3CD565-39BA-4F01-A387-C0F82BF13AE9}" dt="2020-08-28T23:59:31.313" v="3470" actId="1076"/>
          <ac:spMkLst>
            <pc:docMk/>
            <pc:sldMk cId="2972392381" sldId="384"/>
            <ac:spMk id="7" creationId="{765B2ECC-211E-4BD9-A68F-E63D4941476B}"/>
          </ac:spMkLst>
        </pc:spChg>
        <pc:picChg chg="add mod">
          <ac:chgData name="alvina grosu" userId="bb1ab66e3c63a66d" providerId="LiveId" clId="{8A3CD565-39BA-4F01-A387-C0F82BF13AE9}" dt="2020-08-28T23:58:59.957" v="3467" actId="1076"/>
          <ac:picMkLst>
            <pc:docMk/>
            <pc:sldMk cId="2972392381" sldId="384"/>
            <ac:picMk id="5" creationId="{09E26419-9E70-47C9-9331-FC555986C232}"/>
          </ac:picMkLst>
        </pc:picChg>
      </pc:sldChg>
      <pc:sldChg chg="addSp delSp modSp new mod">
        <pc:chgData name="alvina grosu" userId="bb1ab66e3c63a66d" providerId="LiveId" clId="{8A3CD565-39BA-4F01-A387-C0F82BF13AE9}" dt="2020-08-29T00:04:50.520" v="3520" actId="1076"/>
        <pc:sldMkLst>
          <pc:docMk/>
          <pc:sldMk cId="3234335683" sldId="385"/>
        </pc:sldMkLst>
        <pc:spChg chg="mod">
          <ac:chgData name="alvina grosu" userId="bb1ab66e3c63a66d" providerId="LiveId" clId="{8A3CD565-39BA-4F01-A387-C0F82BF13AE9}" dt="2020-08-29T00:03:34.231" v="3474"/>
          <ac:spMkLst>
            <pc:docMk/>
            <pc:sldMk cId="3234335683" sldId="385"/>
            <ac:spMk id="2" creationId="{8EB2FD6C-FAA1-43B6-8E8E-34E876631C9D}"/>
          </ac:spMkLst>
        </pc:spChg>
        <pc:spChg chg="mod">
          <ac:chgData name="alvina grosu" userId="bb1ab66e3c63a66d" providerId="LiveId" clId="{8A3CD565-39BA-4F01-A387-C0F82BF13AE9}" dt="2020-08-29T00:04:29.015" v="3516" actId="27636"/>
          <ac:spMkLst>
            <pc:docMk/>
            <pc:sldMk cId="3234335683" sldId="385"/>
            <ac:spMk id="3" creationId="{3E6F1129-5528-4E3A-B892-2046E5CF3613}"/>
          </ac:spMkLst>
        </pc:spChg>
        <pc:spChg chg="del mod">
          <ac:chgData name="alvina grosu" userId="bb1ab66e3c63a66d" providerId="LiveId" clId="{8A3CD565-39BA-4F01-A387-C0F82BF13AE9}" dt="2020-08-29T00:04:39.574" v="3517" actId="22"/>
          <ac:spMkLst>
            <pc:docMk/>
            <pc:sldMk cId="3234335683" sldId="385"/>
            <ac:spMk id="4" creationId="{7F5D0481-E38A-46B2-875F-214A7ADF903E}"/>
          </ac:spMkLst>
        </pc:spChg>
        <pc:picChg chg="add mod">
          <ac:chgData name="alvina grosu" userId="bb1ab66e3c63a66d" providerId="LiveId" clId="{8A3CD565-39BA-4F01-A387-C0F82BF13AE9}" dt="2020-08-29T00:04:50.520" v="3520" actId="1076"/>
          <ac:picMkLst>
            <pc:docMk/>
            <pc:sldMk cId="3234335683" sldId="385"/>
            <ac:picMk id="6" creationId="{94802A50-54C2-461E-AF2A-D2C95EB9AB59}"/>
          </ac:picMkLst>
        </pc:picChg>
      </pc:sldChg>
      <pc:sldChg chg="addSp modSp new mod">
        <pc:chgData name="alvina grosu" userId="bb1ab66e3c63a66d" providerId="LiveId" clId="{8A3CD565-39BA-4F01-A387-C0F82BF13AE9}" dt="2020-08-29T00:39:23.185" v="3788" actId="14100"/>
        <pc:sldMkLst>
          <pc:docMk/>
          <pc:sldMk cId="2295048056" sldId="386"/>
        </pc:sldMkLst>
        <pc:spChg chg="mod">
          <ac:chgData name="alvina grosu" userId="bb1ab66e3c63a66d" providerId="LiveId" clId="{8A3CD565-39BA-4F01-A387-C0F82BF13AE9}" dt="2020-08-29T00:08:05.743" v="3583"/>
          <ac:spMkLst>
            <pc:docMk/>
            <pc:sldMk cId="2295048056" sldId="386"/>
            <ac:spMk id="2" creationId="{D0D24C1B-0555-4194-BBFD-B038E86779B3}"/>
          </ac:spMkLst>
        </pc:spChg>
        <pc:spChg chg="mod">
          <ac:chgData name="alvina grosu" userId="bb1ab66e3c63a66d" providerId="LiveId" clId="{8A3CD565-39BA-4F01-A387-C0F82BF13AE9}" dt="2020-08-29T00:39:06.814" v="3785" actId="14100"/>
          <ac:spMkLst>
            <pc:docMk/>
            <pc:sldMk cId="2295048056" sldId="386"/>
            <ac:spMk id="3" creationId="{03530E77-106F-4EAC-AFFD-F237C78890A2}"/>
          </ac:spMkLst>
        </pc:spChg>
        <pc:picChg chg="add mod">
          <ac:chgData name="alvina grosu" userId="bb1ab66e3c63a66d" providerId="LiveId" clId="{8A3CD565-39BA-4F01-A387-C0F82BF13AE9}" dt="2020-08-29T00:39:23.185" v="3788" actId="14100"/>
          <ac:picMkLst>
            <pc:docMk/>
            <pc:sldMk cId="2295048056" sldId="386"/>
            <ac:picMk id="5" creationId="{E52EC4D9-73A4-476B-9F87-60F8AFB1223B}"/>
          </ac:picMkLst>
        </pc:picChg>
      </pc:sldChg>
      <pc:sldChg chg="addSp delSp new del mod">
        <pc:chgData name="alvina grosu" userId="bb1ab66e3c63a66d" providerId="LiveId" clId="{8A3CD565-39BA-4F01-A387-C0F82BF13AE9}" dt="2020-08-29T00:07:33.206" v="3579" actId="680"/>
        <pc:sldMkLst>
          <pc:docMk/>
          <pc:sldMk cId="3008293177" sldId="386"/>
        </pc:sldMkLst>
        <pc:spChg chg="add del">
          <ac:chgData name="alvina grosu" userId="bb1ab66e3c63a66d" providerId="LiveId" clId="{8A3CD565-39BA-4F01-A387-C0F82BF13AE9}" dt="2020-08-29T00:07:29.741" v="3578" actId="22"/>
          <ac:spMkLst>
            <pc:docMk/>
            <pc:sldMk cId="3008293177" sldId="386"/>
            <ac:spMk id="4" creationId="{A3CFB0B2-98C8-4253-A98B-E55285C38DE0}"/>
          </ac:spMkLst>
        </pc:spChg>
      </pc:sldChg>
      <pc:sldChg chg="addSp modSp new mod">
        <pc:chgData name="alvina grosu" userId="bb1ab66e3c63a66d" providerId="LiveId" clId="{8A3CD565-39BA-4F01-A387-C0F82BF13AE9}" dt="2020-08-29T00:37:07.208" v="3776" actId="14100"/>
        <pc:sldMkLst>
          <pc:docMk/>
          <pc:sldMk cId="585581239" sldId="387"/>
        </pc:sldMkLst>
        <pc:spChg chg="mod">
          <ac:chgData name="alvina grosu" userId="bb1ab66e3c63a66d" providerId="LiveId" clId="{8A3CD565-39BA-4F01-A387-C0F82BF13AE9}" dt="2020-08-29T00:09:57.648" v="3606"/>
          <ac:spMkLst>
            <pc:docMk/>
            <pc:sldMk cId="585581239" sldId="387"/>
            <ac:spMk id="2" creationId="{FB6AF643-2531-41F7-AF1A-818112AE47F0}"/>
          </ac:spMkLst>
        </pc:spChg>
        <pc:spChg chg="mod">
          <ac:chgData name="alvina grosu" userId="bb1ab66e3c63a66d" providerId="LiveId" clId="{8A3CD565-39BA-4F01-A387-C0F82BF13AE9}" dt="2020-08-29T00:36:52.785" v="3772" actId="27636"/>
          <ac:spMkLst>
            <pc:docMk/>
            <pc:sldMk cId="585581239" sldId="387"/>
            <ac:spMk id="3" creationId="{BFA83D17-7CD2-4E57-908D-7060FE0E6A29}"/>
          </ac:spMkLst>
        </pc:spChg>
        <pc:picChg chg="add mod">
          <ac:chgData name="alvina grosu" userId="bb1ab66e3c63a66d" providerId="LiveId" clId="{8A3CD565-39BA-4F01-A387-C0F82BF13AE9}" dt="2020-08-29T00:37:07.208" v="3776" actId="14100"/>
          <ac:picMkLst>
            <pc:docMk/>
            <pc:sldMk cId="585581239" sldId="387"/>
            <ac:picMk id="5" creationId="{3B37E1F5-0825-4622-8825-AEAE851F814D}"/>
          </ac:picMkLst>
        </pc:picChg>
      </pc:sldChg>
      <pc:sldChg chg="addSp delSp modSp new mod">
        <pc:chgData name="alvina grosu" userId="bb1ab66e3c63a66d" providerId="LiveId" clId="{8A3CD565-39BA-4F01-A387-C0F82BF13AE9}" dt="2020-08-29T00:34:59.751" v="3767" actId="1076"/>
        <pc:sldMkLst>
          <pc:docMk/>
          <pc:sldMk cId="1145247465" sldId="388"/>
        </pc:sldMkLst>
        <pc:spChg chg="mod">
          <ac:chgData name="alvina grosu" userId="bb1ab66e3c63a66d" providerId="LiveId" clId="{8A3CD565-39BA-4F01-A387-C0F82BF13AE9}" dt="2020-08-29T00:14:17.649" v="3639"/>
          <ac:spMkLst>
            <pc:docMk/>
            <pc:sldMk cId="1145247465" sldId="388"/>
            <ac:spMk id="2" creationId="{15AE90A8-F8A8-443C-8F0E-ECE04185CB0B}"/>
          </ac:spMkLst>
        </pc:spChg>
        <pc:spChg chg="mod">
          <ac:chgData name="alvina grosu" userId="bb1ab66e3c63a66d" providerId="LiveId" clId="{8A3CD565-39BA-4F01-A387-C0F82BF13AE9}" dt="2020-08-29T00:28:44.188" v="3734" actId="20577"/>
          <ac:spMkLst>
            <pc:docMk/>
            <pc:sldMk cId="1145247465" sldId="388"/>
            <ac:spMk id="3" creationId="{B69C053D-D5DB-4551-9AC5-4D17029819BA}"/>
          </ac:spMkLst>
        </pc:spChg>
        <pc:spChg chg="add del">
          <ac:chgData name="alvina grosu" userId="bb1ab66e3c63a66d" providerId="LiveId" clId="{8A3CD565-39BA-4F01-A387-C0F82BF13AE9}" dt="2020-08-29T00:15:23.271" v="3654" actId="22"/>
          <ac:spMkLst>
            <pc:docMk/>
            <pc:sldMk cId="1145247465" sldId="388"/>
            <ac:spMk id="5" creationId="{89449BB0-6C74-4F12-B77A-D7F0933C0570}"/>
          </ac:spMkLst>
        </pc:spChg>
        <pc:picChg chg="add mod">
          <ac:chgData name="alvina grosu" userId="bb1ab66e3c63a66d" providerId="LiveId" clId="{8A3CD565-39BA-4F01-A387-C0F82BF13AE9}" dt="2020-08-29T00:34:59.751" v="3767" actId="1076"/>
          <ac:picMkLst>
            <pc:docMk/>
            <pc:sldMk cId="1145247465" sldId="388"/>
            <ac:picMk id="7" creationId="{10C1A932-3632-4A40-98DD-96ED92EF87BE}"/>
          </ac:picMkLst>
        </pc:picChg>
      </pc:sldChg>
      <pc:sldChg chg="addSp modSp new mod">
        <pc:chgData name="alvina grosu" userId="bb1ab66e3c63a66d" providerId="LiveId" clId="{8A3CD565-39BA-4F01-A387-C0F82BF13AE9}" dt="2020-08-29T00:26:22.061" v="3717" actId="14100"/>
        <pc:sldMkLst>
          <pc:docMk/>
          <pc:sldMk cId="1187424883" sldId="389"/>
        </pc:sldMkLst>
        <pc:spChg chg="mod">
          <ac:chgData name="alvina grosu" userId="bb1ab66e3c63a66d" providerId="LiveId" clId="{8A3CD565-39BA-4F01-A387-C0F82BF13AE9}" dt="2020-08-29T00:16:12.750" v="3668" actId="313"/>
          <ac:spMkLst>
            <pc:docMk/>
            <pc:sldMk cId="1187424883" sldId="389"/>
            <ac:spMk id="2" creationId="{BAC47E60-7B7D-4CA6-8EAA-0B8C55DB06E2}"/>
          </ac:spMkLst>
        </pc:spChg>
        <pc:spChg chg="mod">
          <ac:chgData name="alvina grosu" userId="bb1ab66e3c63a66d" providerId="LiveId" clId="{8A3CD565-39BA-4F01-A387-C0F82BF13AE9}" dt="2020-08-29T00:16:08.269" v="3667" actId="27636"/>
          <ac:spMkLst>
            <pc:docMk/>
            <pc:sldMk cId="1187424883" sldId="389"/>
            <ac:spMk id="3" creationId="{CD962501-8DB4-477C-B92B-6B255E340E0F}"/>
          </ac:spMkLst>
        </pc:spChg>
        <pc:picChg chg="add mod">
          <ac:chgData name="alvina grosu" userId="bb1ab66e3c63a66d" providerId="LiveId" clId="{8A3CD565-39BA-4F01-A387-C0F82BF13AE9}" dt="2020-08-29T00:26:22.061" v="3717" actId="14100"/>
          <ac:picMkLst>
            <pc:docMk/>
            <pc:sldMk cId="1187424883" sldId="389"/>
            <ac:picMk id="8" creationId="{F31C2433-2EBB-4688-8FC4-CBC9C2F0490E}"/>
          </ac:picMkLst>
        </pc:picChg>
      </pc:sldChg>
      <pc:sldChg chg="addSp modSp new mod">
        <pc:chgData name="alvina grosu" userId="bb1ab66e3c63a66d" providerId="LiveId" clId="{8A3CD565-39BA-4F01-A387-C0F82BF13AE9}" dt="2020-08-29T00:23:01.207" v="3707" actId="1076"/>
        <pc:sldMkLst>
          <pc:docMk/>
          <pc:sldMk cId="2643646128" sldId="390"/>
        </pc:sldMkLst>
        <pc:spChg chg="mod">
          <ac:chgData name="alvina grosu" userId="bb1ab66e3c63a66d" providerId="LiveId" clId="{8A3CD565-39BA-4F01-A387-C0F82BF13AE9}" dt="2020-08-29T00:16:52.127" v="3672"/>
          <ac:spMkLst>
            <pc:docMk/>
            <pc:sldMk cId="2643646128" sldId="390"/>
            <ac:spMk id="2" creationId="{ACF56D20-BC9E-4FCC-BD56-92AE9F73B93F}"/>
          </ac:spMkLst>
        </pc:spChg>
        <pc:spChg chg="mod">
          <ac:chgData name="alvina grosu" userId="bb1ab66e3c63a66d" providerId="LiveId" clId="{8A3CD565-39BA-4F01-A387-C0F82BF13AE9}" dt="2020-08-29T00:22:53.129" v="3705" actId="14100"/>
          <ac:spMkLst>
            <pc:docMk/>
            <pc:sldMk cId="2643646128" sldId="390"/>
            <ac:spMk id="3" creationId="{C57A5351-C518-498B-9421-7C22557BA80A}"/>
          </ac:spMkLst>
        </pc:spChg>
        <pc:picChg chg="add mod">
          <ac:chgData name="alvina grosu" userId="bb1ab66e3c63a66d" providerId="LiveId" clId="{8A3CD565-39BA-4F01-A387-C0F82BF13AE9}" dt="2020-08-29T00:23:01.207" v="3707" actId="1076"/>
          <ac:picMkLst>
            <pc:docMk/>
            <pc:sldMk cId="2643646128" sldId="390"/>
            <ac:picMk id="8" creationId="{30AAEB54-11B9-4E14-A4EC-F43B429E7480}"/>
          </ac:picMkLst>
        </pc:picChg>
      </pc:sldChg>
      <pc:sldChg chg="addSp modSp new mod">
        <pc:chgData name="alvina grosu" userId="bb1ab66e3c63a66d" providerId="LiveId" clId="{8A3CD565-39BA-4F01-A387-C0F82BF13AE9}" dt="2020-08-29T00:19:00.835" v="3692" actId="27636"/>
        <pc:sldMkLst>
          <pc:docMk/>
          <pc:sldMk cId="3639125832" sldId="391"/>
        </pc:sldMkLst>
        <pc:spChg chg="mod">
          <ac:chgData name="alvina grosu" userId="bb1ab66e3c63a66d" providerId="LiveId" clId="{8A3CD565-39BA-4F01-A387-C0F82BF13AE9}" dt="2020-08-29T00:17:46.041" v="3680"/>
          <ac:spMkLst>
            <pc:docMk/>
            <pc:sldMk cId="3639125832" sldId="391"/>
            <ac:spMk id="2" creationId="{EDEA34CF-DF67-4A5B-8EF9-55247524BC79}"/>
          </ac:spMkLst>
        </pc:spChg>
        <pc:spChg chg="mod">
          <ac:chgData name="alvina grosu" userId="bb1ab66e3c63a66d" providerId="LiveId" clId="{8A3CD565-39BA-4F01-A387-C0F82BF13AE9}" dt="2020-08-29T00:19:00.835" v="3692" actId="27636"/>
          <ac:spMkLst>
            <pc:docMk/>
            <pc:sldMk cId="3639125832" sldId="391"/>
            <ac:spMk id="3" creationId="{343C6158-3B2B-4D59-A86B-ABA93AA5A784}"/>
          </ac:spMkLst>
        </pc:spChg>
        <pc:picChg chg="add mod">
          <ac:chgData name="alvina grosu" userId="bb1ab66e3c63a66d" providerId="LiveId" clId="{8A3CD565-39BA-4F01-A387-C0F82BF13AE9}" dt="2020-08-29T00:18:53.524" v="3688" actId="1076"/>
          <ac:picMkLst>
            <pc:docMk/>
            <pc:sldMk cId="3639125832" sldId="391"/>
            <ac:picMk id="5" creationId="{F4099EAC-5EB3-4239-A916-AD575BD18A64}"/>
          </ac:picMkLst>
        </pc:picChg>
      </pc:sldChg>
      <pc:sldChg chg="addSp modSp new mod">
        <pc:chgData name="alvina grosu" userId="bb1ab66e3c63a66d" providerId="LiveId" clId="{8A3CD565-39BA-4F01-A387-C0F82BF13AE9}" dt="2020-08-29T00:24:18.566" v="3713" actId="14100"/>
        <pc:sldMkLst>
          <pc:docMk/>
          <pc:sldMk cId="1887501446" sldId="392"/>
        </pc:sldMkLst>
        <pc:spChg chg="mod">
          <ac:chgData name="alvina grosu" userId="bb1ab66e3c63a66d" providerId="LiveId" clId="{8A3CD565-39BA-4F01-A387-C0F82BF13AE9}" dt="2020-08-29T00:19:42.019" v="3696"/>
          <ac:spMkLst>
            <pc:docMk/>
            <pc:sldMk cId="1887501446" sldId="392"/>
            <ac:spMk id="2" creationId="{284CD2E7-C731-4A7A-AF3C-630B6843BFB2}"/>
          </ac:spMkLst>
        </pc:spChg>
        <pc:spChg chg="mod">
          <ac:chgData name="alvina grosu" userId="bb1ab66e3c63a66d" providerId="LiveId" clId="{8A3CD565-39BA-4F01-A387-C0F82BF13AE9}" dt="2020-08-29T00:24:18.566" v="3713" actId="14100"/>
          <ac:spMkLst>
            <pc:docMk/>
            <pc:sldMk cId="1887501446" sldId="392"/>
            <ac:spMk id="3" creationId="{DFE6C425-B40B-4B05-8340-FA5113D0E538}"/>
          </ac:spMkLst>
        </pc:spChg>
        <pc:picChg chg="add mod">
          <ac:chgData name="alvina grosu" userId="bb1ab66e3c63a66d" providerId="LiveId" clId="{8A3CD565-39BA-4F01-A387-C0F82BF13AE9}" dt="2020-08-29T00:24:06.101" v="3712" actId="1076"/>
          <ac:picMkLst>
            <pc:docMk/>
            <pc:sldMk cId="1887501446" sldId="392"/>
            <ac:picMk id="5" creationId="{D480F4B7-1A0C-473A-94B4-41B2327DAEEC}"/>
          </ac:picMkLst>
        </pc:picChg>
      </pc:sldChg>
      <pc:sldChg chg="addSp modSp new mod">
        <pc:chgData name="alvina grosu" userId="bb1ab66e3c63a66d" providerId="LiveId" clId="{8A3CD565-39BA-4F01-A387-C0F82BF13AE9}" dt="2020-08-29T00:44:42.559" v="3835" actId="1076"/>
        <pc:sldMkLst>
          <pc:docMk/>
          <pc:sldMk cId="1458972811" sldId="393"/>
        </pc:sldMkLst>
        <pc:spChg chg="mod">
          <ac:chgData name="alvina grosu" userId="bb1ab66e3c63a66d" providerId="LiveId" clId="{8A3CD565-39BA-4F01-A387-C0F82BF13AE9}" dt="2020-08-29T00:43:11.512" v="3814"/>
          <ac:spMkLst>
            <pc:docMk/>
            <pc:sldMk cId="1458972811" sldId="393"/>
            <ac:spMk id="2" creationId="{F37CC01D-E1B1-41DE-B128-EB1D4BD81BBF}"/>
          </ac:spMkLst>
        </pc:spChg>
        <pc:spChg chg="mod">
          <ac:chgData name="alvina grosu" userId="bb1ab66e3c63a66d" providerId="LiveId" clId="{8A3CD565-39BA-4F01-A387-C0F82BF13AE9}" dt="2020-08-29T00:44:07.643" v="3833" actId="1076"/>
          <ac:spMkLst>
            <pc:docMk/>
            <pc:sldMk cId="1458972811" sldId="393"/>
            <ac:spMk id="3" creationId="{BA0F8BD4-7B6C-4E4C-9726-608667E9CFBF}"/>
          </ac:spMkLst>
        </pc:spChg>
        <pc:picChg chg="add mod">
          <ac:chgData name="alvina grosu" userId="bb1ab66e3c63a66d" providerId="LiveId" clId="{8A3CD565-39BA-4F01-A387-C0F82BF13AE9}" dt="2020-08-29T00:44:42.559" v="3835" actId="1076"/>
          <ac:picMkLst>
            <pc:docMk/>
            <pc:sldMk cId="1458972811" sldId="393"/>
            <ac:picMk id="4" creationId="{A8DDD7DE-47BA-4AF4-B0CF-76C709B20070}"/>
          </ac:picMkLst>
        </pc:picChg>
      </pc:sldChg>
      <pc:sldChg chg="addSp modSp new mod">
        <pc:chgData name="alvina grosu" userId="bb1ab66e3c63a66d" providerId="LiveId" clId="{8A3CD565-39BA-4F01-A387-C0F82BF13AE9}" dt="2020-08-29T01:04:09.209" v="3861" actId="20577"/>
        <pc:sldMkLst>
          <pc:docMk/>
          <pc:sldMk cId="153988516" sldId="394"/>
        </pc:sldMkLst>
        <pc:spChg chg="mod">
          <ac:chgData name="alvina grosu" userId="bb1ab66e3c63a66d" providerId="LiveId" clId="{8A3CD565-39BA-4F01-A387-C0F82BF13AE9}" dt="2020-08-29T01:04:09.209" v="3861" actId="20577"/>
          <ac:spMkLst>
            <pc:docMk/>
            <pc:sldMk cId="153988516" sldId="394"/>
            <ac:spMk id="2" creationId="{7A77494C-49CB-498B-9B02-DD4A48D81869}"/>
          </ac:spMkLst>
        </pc:spChg>
        <pc:spChg chg="mod">
          <ac:chgData name="alvina grosu" userId="bb1ab66e3c63a66d" providerId="LiveId" clId="{8A3CD565-39BA-4F01-A387-C0F82BF13AE9}" dt="2020-08-29T01:03:48.476" v="3858" actId="27636"/>
          <ac:spMkLst>
            <pc:docMk/>
            <pc:sldMk cId="153988516" sldId="394"/>
            <ac:spMk id="4" creationId="{E9012945-6AFD-4B6F-B570-5D4DF91B612C}"/>
          </ac:spMkLst>
        </pc:spChg>
        <pc:picChg chg="add">
          <ac:chgData name="alvina grosu" userId="bb1ab66e3c63a66d" providerId="LiveId" clId="{8A3CD565-39BA-4F01-A387-C0F82BF13AE9}" dt="2020-08-29T01:03:59.441" v="3859" actId="22"/>
          <ac:picMkLst>
            <pc:docMk/>
            <pc:sldMk cId="153988516" sldId="394"/>
            <ac:picMk id="6" creationId="{5EDFCD26-CF6B-4D7B-814C-E50C3ACB0DEA}"/>
          </ac:picMkLst>
        </pc:picChg>
      </pc:sldChg>
      <pc:sldMasterChg chg="del delSldLayout">
        <pc:chgData name="alvina grosu" userId="bb1ab66e3c63a66d" providerId="LiveId" clId="{8A3CD565-39BA-4F01-A387-C0F82BF13AE9}" dt="2020-08-28T21:53:01.927" v="2364" actId="47"/>
        <pc:sldMasterMkLst>
          <pc:docMk/>
          <pc:sldMasterMk cId="1818997931" sldId="2147483672"/>
        </pc:sldMasterMkLst>
        <pc:sldLayoutChg chg="del">
          <pc:chgData name="alvina grosu" userId="bb1ab66e3c63a66d" providerId="LiveId" clId="{8A3CD565-39BA-4F01-A387-C0F82BF13AE9}" dt="2020-08-28T21:53:01.927" v="2364" actId="47"/>
          <pc:sldLayoutMkLst>
            <pc:docMk/>
            <pc:sldMasterMk cId="1818997931" sldId="2147483672"/>
            <pc:sldLayoutMk cId="2850883391" sldId="2147483673"/>
          </pc:sldLayoutMkLst>
        </pc:sldLayoutChg>
        <pc:sldLayoutChg chg="del">
          <pc:chgData name="alvina grosu" userId="bb1ab66e3c63a66d" providerId="LiveId" clId="{8A3CD565-39BA-4F01-A387-C0F82BF13AE9}" dt="2020-08-28T21:53:01.927" v="2364" actId="47"/>
          <pc:sldLayoutMkLst>
            <pc:docMk/>
            <pc:sldMasterMk cId="1818997931" sldId="2147483672"/>
            <pc:sldLayoutMk cId="2815826962" sldId="2147483674"/>
          </pc:sldLayoutMkLst>
        </pc:sldLayoutChg>
        <pc:sldLayoutChg chg="del">
          <pc:chgData name="alvina grosu" userId="bb1ab66e3c63a66d" providerId="LiveId" clId="{8A3CD565-39BA-4F01-A387-C0F82BF13AE9}" dt="2020-08-28T21:53:01.927" v="2364" actId="47"/>
          <pc:sldLayoutMkLst>
            <pc:docMk/>
            <pc:sldMasterMk cId="1818997931" sldId="2147483672"/>
            <pc:sldLayoutMk cId="4072017847" sldId="2147483675"/>
          </pc:sldLayoutMkLst>
        </pc:sldLayoutChg>
        <pc:sldLayoutChg chg="del">
          <pc:chgData name="alvina grosu" userId="bb1ab66e3c63a66d" providerId="LiveId" clId="{8A3CD565-39BA-4F01-A387-C0F82BF13AE9}" dt="2020-08-28T21:53:01.927" v="2364" actId="47"/>
          <pc:sldLayoutMkLst>
            <pc:docMk/>
            <pc:sldMasterMk cId="1818997931" sldId="2147483672"/>
            <pc:sldLayoutMk cId="2356324488" sldId="2147483676"/>
          </pc:sldLayoutMkLst>
        </pc:sldLayoutChg>
        <pc:sldLayoutChg chg="del">
          <pc:chgData name="alvina grosu" userId="bb1ab66e3c63a66d" providerId="LiveId" clId="{8A3CD565-39BA-4F01-A387-C0F82BF13AE9}" dt="2020-08-28T21:53:01.927" v="2364" actId="47"/>
          <pc:sldLayoutMkLst>
            <pc:docMk/>
            <pc:sldMasterMk cId="1818997931" sldId="2147483672"/>
            <pc:sldLayoutMk cId="67846585" sldId="2147483677"/>
          </pc:sldLayoutMkLst>
        </pc:sldLayoutChg>
        <pc:sldLayoutChg chg="del">
          <pc:chgData name="alvina grosu" userId="bb1ab66e3c63a66d" providerId="LiveId" clId="{8A3CD565-39BA-4F01-A387-C0F82BF13AE9}" dt="2020-08-28T21:53:01.927" v="2364" actId="47"/>
          <pc:sldLayoutMkLst>
            <pc:docMk/>
            <pc:sldMasterMk cId="1818997931" sldId="2147483672"/>
            <pc:sldLayoutMk cId="3995591747" sldId="2147483678"/>
          </pc:sldLayoutMkLst>
        </pc:sldLayoutChg>
        <pc:sldLayoutChg chg="del">
          <pc:chgData name="alvina grosu" userId="bb1ab66e3c63a66d" providerId="LiveId" clId="{8A3CD565-39BA-4F01-A387-C0F82BF13AE9}" dt="2020-08-28T21:53:01.927" v="2364" actId="47"/>
          <pc:sldLayoutMkLst>
            <pc:docMk/>
            <pc:sldMasterMk cId="1818997931" sldId="2147483672"/>
            <pc:sldLayoutMk cId="2838047778" sldId="2147483679"/>
          </pc:sldLayoutMkLst>
        </pc:sldLayoutChg>
        <pc:sldLayoutChg chg="del">
          <pc:chgData name="alvina grosu" userId="bb1ab66e3c63a66d" providerId="LiveId" clId="{8A3CD565-39BA-4F01-A387-C0F82BF13AE9}" dt="2020-08-28T21:53:01.927" v="2364" actId="47"/>
          <pc:sldLayoutMkLst>
            <pc:docMk/>
            <pc:sldMasterMk cId="1818997931" sldId="2147483672"/>
            <pc:sldLayoutMk cId="1096960478" sldId="2147483680"/>
          </pc:sldLayoutMkLst>
        </pc:sldLayoutChg>
        <pc:sldLayoutChg chg="del">
          <pc:chgData name="alvina grosu" userId="bb1ab66e3c63a66d" providerId="LiveId" clId="{8A3CD565-39BA-4F01-A387-C0F82BF13AE9}" dt="2020-08-28T21:53:01.927" v="2364" actId="47"/>
          <pc:sldLayoutMkLst>
            <pc:docMk/>
            <pc:sldMasterMk cId="1818997931" sldId="2147483672"/>
            <pc:sldLayoutMk cId="3919972210" sldId="2147483681"/>
          </pc:sldLayoutMkLst>
        </pc:sldLayoutChg>
        <pc:sldLayoutChg chg="del">
          <pc:chgData name="alvina grosu" userId="bb1ab66e3c63a66d" providerId="LiveId" clId="{8A3CD565-39BA-4F01-A387-C0F82BF13AE9}" dt="2020-08-28T21:53:01.927" v="2364" actId="47"/>
          <pc:sldLayoutMkLst>
            <pc:docMk/>
            <pc:sldMasterMk cId="1818997931" sldId="2147483672"/>
            <pc:sldLayoutMk cId="3448510256" sldId="2147483682"/>
          </pc:sldLayoutMkLst>
        </pc:sldLayoutChg>
        <pc:sldLayoutChg chg="del">
          <pc:chgData name="alvina grosu" userId="bb1ab66e3c63a66d" providerId="LiveId" clId="{8A3CD565-39BA-4F01-A387-C0F82BF13AE9}" dt="2020-08-28T21:53:01.927" v="2364" actId="47"/>
          <pc:sldLayoutMkLst>
            <pc:docMk/>
            <pc:sldMasterMk cId="1818997931" sldId="2147483672"/>
            <pc:sldLayoutMk cId="1435185973" sldId="2147483683"/>
          </pc:sldLayoutMkLst>
        </pc:sldLayoutChg>
      </pc:sldMasterChg>
    </pc:docChg>
  </pc:docChgLst>
  <pc:docChgLst>
    <pc:chgData name="alvina grosu" userId="bb1ab66e3c63a66d" providerId="Windows Live" clId="Web-{A1435B45-C41F-4713-AD81-4A3664E55355}"/>
    <pc:docChg chg="addSld delSld modSld sldOrd modSection">
      <pc:chgData name="alvina grosu" userId="bb1ab66e3c63a66d" providerId="Windows Live" clId="Web-{A1435B45-C41F-4713-AD81-4A3664E55355}" dt="2021-04-25T08:53:58.141" v="230"/>
      <pc:docMkLst>
        <pc:docMk/>
      </pc:docMkLst>
      <pc:sldChg chg="modSp">
        <pc:chgData name="alvina grosu" userId="bb1ab66e3c63a66d" providerId="Windows Live" clId="Web-{A1435B45-C41F-4713-AD81-4A3664E55355}" dt="2021-04-25T08:50:32.036" v="225" actId="20577"/>
        <pc:sldMkLst>
          <pc:docMk/>
          <pc:sldMk cId="3889491157" sldId="257"/>
        </pc:sldMkLst>
        <pc:spChg chg="mod">
          <ac:chgData name="alvina grosu" userId="bb1ab66e3c63a66d" providerId="Windows Live" clId="Web-{A1435B45-C41F-4713-AD81-4A3664E55355}" dt="2021-04-25T08:50:32.036" v="225" actId="20577"/>
          <ac:spMkLst>
            <pc:docMk/>
            <pc:sldMk cId="3889491157" sldId="257"/>
            <ac:spMk id="3" creationId="{00000000-0000-0000-0000-000000000000}"/>
          </ac:spMkLst>
        </pc:spChg>
      </pc:sldChg>
      <pc:sldChg chg="addSp delSp modSp">
        <pc:chgData name="alvina grosu" userId="bb1ab66e3c63a66d" providerId="Windows Live" clId="Web-{A1435B45-C41F-4713-AD81-4A3664E55355}" dt="2021-04-25T08:12:18.178" v="2"/>
        <pc:sldMkLst>
          <pc:docMk/>
          <pc:sldMk cId="660013542" sldId="308"/>
        </pc:sldMkLst>
        <pc:picChg chg="add del mod">
          <ac:chgData name="alvina grosu" userId="bb1ab66e3c63a66d" providerId="Windows Live" clId="Web-{A1435B45-C41F-4713-AD81-4A3664E55355}" dt="2021-04-25T08:12:18.178" v="2"/>
          <ac:picMkLst>
            <pc:docMk/>
            <pc:sldMk cId="660013542" sldId="308"/>
            <ac:picMk id="2" creationId="{3A282FEB-0FE3-426A-973D-50EC2BC44EEE}"/>
          </ac:picMkLst>
        </pc:picChg>
      </pc:sldChg>
      <pc:sldChg chg="modSp">
        <pc:chgData name="alvina grosu" userId="bb1ab66e3c63a66d" providerId="Windows Live" clId="Web-{A1435B45-C41F-4713-AD81-4A3664E55355}" dt="2021-04-25T08:45:39.646" v="205" actId="20577"/>
        <pc:sldMkLst>
          <pc:docMk/>
          <pc:sldMk cId="2014083247" sldId="354"/>
        </pc:sldMkLst>
        <pc:spChg chg="mod">
          <ac:chgData name="alvina grosu" userId="bb1ab66e3c63a66d" providerId="Windows Live" clId="Web-{A1435B45-C41F-4713-AD81-4A3664E55355}" dt="2021-04-25T08:45:39.646" v="205" actId="20577"/>
          <ac:spMkLst>
            <pc:docMk/>
            <pc:sldMk cId="2014083247" sldId="354"/>
            <ac:spMk id="10" creationId="{D88F7E23-C5A8-48EF-8095-FF74EFE9CD25}"/>
          </ac:spMkLst>
        </pc:spChg>
      </pc:sldChg>
      <pc:sldChg chg="modSp">
        <pc:chgData name="alvina grosu" userId="bb1ab66e3c63a66d" providerId="Windows Live" clId="Web-{A1435B45-C41F-4713-AD81-4A3664E55355}" dt="2021-04-25T08:46:13.304" v="210" actId="14100"/>
        <pc:sldMkLst>
          <pc:docMk/>
          <pc:sldMk cId="2409517874" sldId="356"/>
        </pc:sldMkLst>
        <pc:spChg chg="mod">
          <ac:chgData name="alvina grosu" userId="bb1ab66e3c63a66d" providerId="Windows Live" clId="Web-{A1435B45-C41F-4713-AD81-4A3664E55355}" dt="2021-04-25T08:46:13.304" v="210" actId="14100"/>
          <ac:spMkLst>
            <pc:docMk/>
            <pc:sldMk cId="2409517874" sldId="356"/>
            <ac:spMk id="7" creationId="{1E1740F8-CC64-4CD5-B3FC-0359AC5D8C4F}"/>
          </ac:spMkLst>
        </pc:spChg>
      </pc:sldChg>
      <pc:sldChg chg="modSp">
        <pc:chgData name="alvina grosu" userId="bb1ab66e3c63a66d" providerId="Windows Live" clId="Web-{A1435B45-C41F-4713-AD81-4A3664E55355}" dt="2021-04-25T08:46:05.054" v="209" actId="20577"/>
        <pc:sldMkLst>
          <pc:docMk/>
          <pc:sldMk cId="4162601063" sldId="357"/>
        </pc:sldMkLst>
        <pc:spChg chg="mod">
          <ac:chgData name="alvina grosu" userId="bb1ab66e3c63a66d" providerId="Windows Live" clId="Web-{A1435B45-C41F-4713-AD81-4A3664E55355}" dt="2021-04-25T08:46:05.054" v="209" actId="20577"/>
          <ac:spMkLst>
            <pc:docMk/>
            <pc:sldMk cId="4162601063" sldId="357"/>
            <ac:spMk id="7" creationId="{8E27694D-5A59-4695-8AED-2DA4AD54BC0B}"/>
          </ac:spMkLst>
        </pc:spChg>
      </pc:sldChg>
      <pc:sldChg chg="modSp">
        <pc:chgData name="alvina grosu" userId="bb1ab66e3c63a66d" providerId="Windows Live" clId="Web-{A1435B45-C41F-4713-AD81-4A3664E55355}" dt="2021-04-25T08:46:31.102" v="214" actId="14100"/>
        <pc:sldMkLst>
          <pc:docMk/>
          <pc:sldMk cId="3201560755" sldId="358"/>
        </pc:sldMkLst>
        <pc:spChg chg="mod">
          <ac:chgData name="alvina grosu" userId="bb1ab66e3c63a66d" providerId="Windows Live" clId="Web-{A1435B45-C41F-4713-AD81-4A3664E55355}" dt="2021-04-25T08:46:31.102" v="214" actId="14100"/>
          <ac:spMkLst>
            <pc:docMk/>
            <pc:sldMk cId="3201560755" sldId="358"/>
            <ac:spMk id="7" creationId="{45BAA51E-DBB0-4E58-990B-36A725D46113}"/>
          </ac:spMkLst>
        </pc:spChg>
      </pc:sldChg>
      <pc:sldChg chg="ord">
        <pc:chgData name="alvina grosu" userId="bb1ab66e3c63a66d" providerId="Windows Live" clId="Web-{A1435B45-C41F-4713-AD81-4A3664E55355}" dt="2021-04-25T08:52:46.918" v="228"/>
        <pc:sldMkLst>
          <pc:docMk/>
          <pc:sldMk cId="1852314050" sldId="359"/>
        </pc:sldMkLst>
      </pc:sldChg>
      <pc:sldChg chg="del">
        <pc:chgData name="alvina grosu" userId="bb1ab66e3c63a66d" providerId="Windows Live" clId="Web-{A1435B45-C41F-4713-AD81-4A3664E55355}" dt="2021-04-25T08:51:52.275" v="227"/>
        <pc:sldMkLst>
          <pc:docMk/>
          <pc:sldMk cId="387243705" sldId="370"/>
        </pc:sldMkLst>
      </pc:sldChg>
      <pc:sldChg chg="ord">
        <pc:chgData name="alvina grosu" userId="bb1ab66e3c63a66d" providerId="Windows Live" clId="Web-{A1435B45-C41F-4713-AD81-4A3664E55355}" dt="2021-04-25T08:53:58.141" v="230"/>
        <pc:sldMkLst>
          <pc:docMk/>
          <pc:sldMk cId="877483723" sldId="397"/>
        </pc:sldMkLst>
      </pc:sldChg>
      <pc:sldChg chg="addSp delSp modSp new mod ord setBg">
        <pc:chgData name="alvina grosu" userId="bb1ab66e3c63a66d" providerId="Windows Live" clId="Web-{A1435B45-C41F-4713-AD81-4A3664E55355}" dt="2021-04-25T08:48:06.029" v="217" actId="20577"/>
        <pc:sldMkLst>
          <pc:docMk/>
          <pc:sldMk cId="2238714269" sldId="398"/>
        </pc:sldMkLst>
        <pc:spChg chg="mod">
          <ac:chgData name="alvina grosu" userId="bb1ab66e3c63a66d" providerId="Windows Live" clId="Web-{A1435B45-C41F-4713-AD81-4A3664E55355}" dt="2021-04-25T08:48:06.029" v="217" actId="20577"/>
          <ac:spMkLst>
            <pc:docMk/>
            <pc:sldMk cId="2238714269" sldId="398"/>
            <ac:spMk id="2" creationId="{AC1564E6-7EE8-4266-9DCE-0EEB1272F9CA}"/>
          </ac:spMkLst>
        </pc:spChg>
        <pc:spChg chg="del mod">
          <ac:chgData name="alvina grosu" userId="bb1ab66e3c63a66d" providerId="Windows Live" clId="Web-{A1435B45-C41F-4713-AD81-4A3664E55355}" dt="2021-04-25T08:22:29.854" v="107"/>
          <ac:spMkLst>
            <pc:docMk/>
            <pc:sldMk cId="2238714269" sldId="398"/>
            <ac:spMk id="3" creationId="{47637DAB-1E20-41A1-8521-42741C661664}"/>
          </ac:spMkLst>
        </pc:spChg>
        <pc:spChg chg="add del">
          <ac:chgData name="alvina grosu" userId="bb1ab66e3c63a66d" providerId="Windows Live" clId="Web-{A1435B45-C41F-4713-AD81-4A3664E55355}" dt="2021-04-25T08:17:24.041" v="61"/>
          <ac:spMkLst>
            <pc:docMk/>
            <pc:sldMk cId="2238714269" sldId="398"/>
            <ac:spMk id="8" creationId="{08E7A6F0-5CD3-481E-B0F2-E7F99FE675B0}"/>
          </ac:spMkLst>
        </pc:spChg>
        <pc:spChg chg="add del">
          <ac:chgData name="alvina grosu" userId="bb1ab66e3c63a66d" providerId="Windows Live" clId="Web-{A1435B45-C41F-4713-AD81-4A3664E55355}" dt="2021-04-25T08:17:24.041" v="61"/>
          <ac:spMkLst>
            <pc:docMk/>
            <pc:sldMk cId="2238714269" sldId="398"/>
            <ac:spMk id="10" creationId="{511290DF-4975-4FCD-8B8D-BBC86B836668}"/>
          </ac:spMkLst>
        </pc:spChg>
        <pc:spChg chg="add del">
          <ac:chgData name="alvina grosu" userId="bb1ab66e3c63a66d" providerId="Windows Live" clId="Web-{A1435B45-C41F-4713-AD81-4A3664E55355}" dt="2021-04-25T08:17:24.041" v="61"/>
          <ac:spMkLst>
            <pc:docMk/>
            <pc:sldMk cId="2238714269" sldId="398"/>
            <ac:spMk id="16" creationId="{D9FE1511-6E1B-4F0E-8FF0-958527181CC9}"/>
          </ac:spMkLst>
        </pc:spChg>
        <pc:spChg chg="add mod">
          <ac:chgData name="alvina grosu" userId="bb1ab66e3c63a66d" providerId="Windows Live" clId="Web-{A1435B45-C41F-4713-AD81-4A3664E55355}" dt="2021-04-25T08:29:00.482" v="130" actId="1076"/>
          <ac:spMkLst>
            <pc:docMk/>
            <pc:sldMk cId="2238714269" sldId="398"/>
            <ac:spMk id="21" creationId="{5F9B1D98-DB3B-4D72-B43E-E1F00C0F2CDB}"/>
          </ac:spMkLst>
        </pc:spChg>
        <pc:spChg chg="add">
          <ac:chgData name="alvina grosu" userId="bb1ab66e3c63a66d" providerId="Windows Live" clId="Web-{A1435B45-C41F-4713-AD81-4A3664E55355}" dt="2021-04-25T08:17:24.041" v="61"/>
          <ac:spMkLst>
            <pc:docMk/>
            <pc:sldMk cId="2238714269" sldId="398"/>
            <ac:spMk id="25" creationId="{29C51009-A09A-4689-8E6C-F8FC99E6A840}"/>
          </ac:spMkLst>
        </pc:spChg>
        <pc:grpChg chg="add del">
          <ac:chgData name="alvina grosu" userId="bb1ab66e3c63a66d" providerId="Windows Live" clId="Web-{A1435B45-C41F-4713-AD81-4A3664E55355}" dt="2021-04-25T08:17:24.041" v="61"/>
          <ac:grpSpMkLst>
            <pc:docMk/>
            <pc:sldMk cId="2238714269" sldId="398"/>
            <ac:grpSpMk id="12" creationId="{357CA18A-A333-4DCB-842B-76827D2ECB24}"/>
          </ac:grpSpMkLst>
        </pc:grpChg>
        <pc:graphicFrameChg chg="add">
          <ac:chgData name="alvina grosu" userId="bb1ab66e3c63a66d" providerId="Windows Live" clId="Web-{A1435B45-C41F-4713-AD81-4A3664E55355}" dt="2021-04-25T08:22:29.854" v="107"/>
          <ac:graphicFrameMkLst>
            <pc:docMk/>
            <pc:sldMk cId="2238714269" sldId="398"/>
            <ac:graphicFrameMk id="29" creationId="{0516C19C-6461-40E3-9767-B14CAD5D9407}"/>
          </ac:graphicFrameMkLst>
        </pc:graphicFrameChg>
        <pc:picChg chg="add del">
          <ac:chgData name="alvina grosu" userId="bb1ab66e3c63a66d" providerId="Windows Live" clId="Web-{A1435B45-C41F-4713-AD81-4A3664E55355}" dt="2021-04-25T08:17:24.041" v="61"/>
          <ac:picMkLst>
            <pc:docMk/>
            <pc:sldMk cId="2238714269" sldId="398"/>
            <ac:picMk id="18" creationId="{025CEF6D-5E98-4B5C-A10F-7459C1EEF10E}"/>
          </ac:picMkLst>
        </pc:picChg>
        <pc:cxnChg chg="add del">
          <ac:chgData name="alvina grosu" userId="bb1ab66e3c63a66d" providerId="Windows Live" clId="Web-{A1435B45-C41F-4713-AD81-4A3664E55355}" dt="2021-04-25T08:17:24.041" v="61"/>
          <ac:cxnSpMkLst>
            <pc:docMk/>
            <pc:sldMk cId="2238714269" sldId="398"/>
            <ac:cxnSpMk id="20" creationId="{05C73161-1E4E-4E6A-91B2-E885CF8FFBA6}"/>
          </ac:cxnSpMkLst>
        </pc:cxnChg>
        <pc:cxnChg chg="add">
          <ac:chgData name="alvina grosu" userId="bb1ab66e3c63a66d" providerId="Windows Live" clId="Web-{A1435B45-C41F-4713-AD81-4A3664E55355}" dt="2021-04-25T08:17:24.041" v="61"/>
          <ac:cxnSpMkLst>
            <pc:docMk/>
            <pc:sldMk cId="2238714269" sldId="398"/>
            <ac:cxnSpMk id="27" creationId="{9EC65442-F244-409C-BF44-C5D6472E810A}"/>
          </ac:cxnSpMkLst>
        </pc:cxnChg>
      </pc:sldChg>
      <pc:sldChg chg="new del">
        <pc:chgData name="alvina grosu" userId="bb1ab66e3c63a66d" providerId="Windows Live" clId="Web-{A1435B45-C41F-4713-AD81-4A3664E55355}" dt="2021-04-25T08:12:19.037" v="3"/>
        <pc:sldMkLst>
          <pc:docMk/>
          <pc:sldMk cId="4082308065" sldId="398"/>
        </pc:sldMkLst>
      </pc:sldChg>
      <pc:sldChg chg="addSp delSp modSp new mod ord setBg">
        <pc:chgData name="alvina grosu" userId="bb1ab66e3c63a66d" providerId="Windows Live" clId="Web-{A1435B45-C41F-4713-AD81-4A3664E55355}" dt="2021-04-25T08:47:32.355" v="215"/>
        <pc:sldMkLst>
          <pc:docMk/>
          <pc:sldMk cId="3762167558" sldId="399"/>
        </pc:sldMkLst>
        <pc:spChg chg="mod">
          <ac:chgData name="alvina grosu" userId="bb1ab66e3c63a66d" providerId="Windows Live" clId="Web-{A1435B45-C41F-4713-AD81-4A3664E55355}" dt="2021-04-25T08:20:01.503" v="81" actId="20577"/>
          <ac:spMkLst>
            <pc:docMk/>
            <pc:sldMk cId="3762167558" sldId="399"/>
            <ac:spMk id="2" creationId="{9A04310F-2399-448C-8D89-A28366EE9D9F}"/>
          </ac:spMkLst>
        </pc:spChg>
        <pc:spChg chg="mod">
          <ac:chgData name="alvina grosu" userId="bb1ab66e3c63a66d" providerId="Windows Live" clId="Web-{A1435B45-C41F-4713-AD81-4A3664E55355}" dt="2021-04-25T08:20:54.037" v="94" actId="14100"/>
          <ac:spMkLst>
            <pc:docMk/>
            <pc:sldMk cId="3762167558" sldId="399"/>
            <ac:spMk id="3" creationId="{3DBDE7E3-BEBE-4D71-9781-4386181ED6E5}"/>
          </ac:spMkLst>
        </pc:spChg>
        <pc:spChg chg="add del mod">
          <ac:chgData name="alvina grosu" userId="bb1ab66e3c63a66d" providerId="Windows Live" clId="Web-{A1435B45-C41F-4713-AD81-4A3664E55355}" dt="2021-04-25T08:25:15.550" v="115"/>
          <ac:spMkLst>
            <pc:docMk/>
            <pc:sldMk cId="3762167558" sldId="399"/>
            <ac:spMk id="4" creationId="{2A148242-0FE6-460B-A723-010252754EC6}"/>
          </ac:spMkLst>
        </pc:spChg>
        <pc:spChg chg="add mod">
          <ac:chgData name="alvina grosu" userId="bb1ab66e3c63a66d" providerId="Windows Live" clId="Web-{A1435B45-C41F-4713-AD81-4A3664E55355}" dt="2021-04-25T08:27:25.323" v="123" actId="14100"/>
          <ac:spMkLst>
            <pc:docMk/>
            <pc:sldMk cId="3762167558" sldId="399"/>
            <ac:spMk id="6" creationId="{6B4B24F6-583D-46E7-AAC3-502644898119}"/>
          </ac:spMkLst>
        </pc:spChg>
        <pc:spChg chg="add">
          <ac:chgData name="alvina grosu" userId="bb1ab66e3c63a66d" providerId="Windows Live" clId="Web-{A1435B45-C41F-4713-AD81-4A3664E55355}" dt="2021-04-25T08:16:40.711" v="60"/>
          <ac:spMkLst>
            <pc:docMk/>
            <pc:sldMk cId="3762167558" sldId="399"/>
            <ac:spMk id="8" creationId="{29C51009-A09A-4689-8E6C-F8FC99E6A840}"/>
          </ac:spMkLst>
        </pc:spChg>
        <pc:picChg chg="add del mod">
          <ac:chgData name="alvina grosu" userId="bb1ab66e3c63a66d" providerId="Windows Live" clId="Web-{A1435B45-C41F-4713-AD81-4A3664E55355}" dt="2021-04-25T08:25:44.114" v="119"/>
          <ac:picMkLst>
            <pc:docMk/>
            <pc:sldMk cId="3762167558" sldId="399"/>
            <ac:picMk id="5" creationId="{9688D8F1-D807-407A-8F98-25B587563FA2}"/>
          </ac:picMkLst>
        </pc:picChg>
        <pc:cxnChg chg="add">
          <ac:chgData name="alvina grosu" userId="bb1ab66e3c63a66d" providerId="Windows Live" clId="Web-{A1435B45-C41F-4713-AD81-4A3664E55355}" dt="2021-04-25T08:16:40.711" v="60"/>
          <ac:cxnSpMkLst>
            <pc:docMk/>
            <pc:sldMk cId="3762167558" sldId="399"/>
            <ac:cxnSpMk id="10" creationId="{9EC65442-F244-409C-BF44-C5D6472E810A}"/>
          </ac:cxnSpMkLst>
        </pc:cxnChg>
      </pc:sldChg>
      <pc:sldChg chg="addSp delSp modSp new del">
        <pc:chgData name="alvina grosu" userId="bb1ab66e3c63a66d" providerId="Windows Live" clId="Web-{A1435B45-C41F-4713-AD81-4A3664E55355}" dt="2021-04-25T08:40:26.442" v="170"/>
        <pc:sldMkLst>
          <pc:docMk/>
          <pc:sldMk cId="1279146929" sldId="400"/>
        </pc:sldMkLst>
        <pc:spChg chg="mod">
          <ac:chgData name="alvina grosu" userId="bb1ab66e3c63a66d" providerId="Windows Live" clId="Web-{A1435B45-C41F-4713-AD81-4A3664E55355}" dt="2021-04-25T08:33:07.604" v="150" actId="20577"/>
          <ac:spMkLst>
            <pc:docMk/>
            <pc:sldMk cId="1279146929" sldId="400"/>
            <ac:spMk id="2" creationId="{949B6F7B-4FB4-4104-A241-1634B16A8498}"/>
          </ac:spMkLst>
        </pc:spChg>
        <pc:spChg chg="mod">
          <ac:chgData name="alvina grosu" userId="bb1ab66e3c63a66d" providerId="Windows Live" clId="Web-{A1435B45-C41F-4713-AD81-4A3664E55355}" dt="2021-04-25T08:39:30.377" v="153" actId="20577"/>
          <ac:spMkLst>
            <pc:docMk/>
            <pc:sldMk cId="1279146929" sldId="400"/>
            <ac:spMk id="3" creationId="{10B2570B-93AA-454D-8A6C-3060CD379149}"/>
          </ac:spMkLst>
        </pc:spChg>
        <pc:spChg chg="add del mod">
          <ac:chgData name="alvina grosu" userId="bb1ab66e3c63a66d" providerId="Windows Live" clId="Web-{A1435B45-C41F-4713-AD81-4A3664E55355}" dt="2021-04-25T08:39:44.362" v="157"/>
          <ac:spMkLst>
            <pc:docMk/>
            <pc:sldMk cId="1279146929" sldId="400"/>
            <ac:spMk id="5" creationId="{8B7F688A-849C-45C2-ADA4-4EECD45034F3}"/>
          </ac:spMkLst>
        </pc:spChg>
      </pc:sldChg>
      <pc:sldChg chg="addSp modSp new mod ord setBg">
        <pc:chgData name="alvina grosu" userId="bb1ab66e3c63a66d" providerId="Windows Live" clId="Web-{A1435B45-C41F-4713-AD81-4A3664E55355}" dt="2021-04-25T08:48:58.297" v="219"/>
        <pc:sldMkLst>
          <pc:docMk/>
          <pc:sldMk cId="572099132" sldId="401"/>
        </pc:sldMkLst>
        <pc:spChg chg="mod">
          <ac:chgData name="alvina grosu" userId="bb1ab66e3c63a66d" providerId="Windows Live" clId="Web-{A1435B45-C41F-4713-AD81-4A3664E55355}" dt="2021-04-25T08:40:25.255" v="169" actId="20577"/>
          <ac:spMkLst>
            <pc:docMk/>
            <pc:sldMk cId="572099132" sldId="401"/>
            <ac:spMk id="2" creationId="{6F87EDE4-87DA-4802-B423-5CAAD2D66E90}"/>
          </ac:spMkLst>
        </pc:spChg>
        <pc:spChg chg="mod">
          <ac:chgData name="alvina grosu" userId="bb1ab66e3c63a66d" providerId="Windows Live" clId="Web-{A1435B45-C41F-4713-AD81-4A3664E55355}" dt="2021-04-25T08:39:37.674" v="156" actId="20577"/>
          <ac:spMkLst>
            <pc:docMk/>
            <pc:sldMk cId="572099132" sldId="401"/>
            <ac:spMk id="3" creationId="{22B42BBF-8012-4A04-8353-077BCFFF4D6F}"/>
          </ac:spMkLst>
        </pc:spChg>
        <pc:spChg chg="add">
          <ac:chgData name="alvina grosu" userId="bb1ab66e3c63a66d" providerId="Windows Live" clId="Web-{A1435B45-C41F-4713-AD81-4A3664E55355}" dt="2021-04-25T08:38:51.547" v="152"/>
          <ac:spMkLst>
            <pc:docMk/>
            <pc:sldMk cId="572099132" sldId="401"/>
            <ac:spMk id="8" creationId="{08E7A6F0-5CD3-481E-B0F2-E7F99FE675B0}"/>
          </ac:spMkLst>
        </pc:spChg>
        <pc:spChg chg="add">
          <ac:chgData name="alvina grosu" userId="bb1ab66e3c63a66d" providerId="Windows Live" clId="Web-{A1435B45-C41F-4713-AD81-4A3664E55355}" dt="2021-04-25T08:38:51.547" v="152"/>
          <ac:spMkLst>
            <pc:docMk/>
            <pc:sldMk cId="572099132" sldId="401"/>
            <ac:spMk id="10" creationId="{511290DF-4975-4FCD-8B8D-BBC86B836668}"/>
          </ac:spMkLst>
        </pc:spChg>
        <pc:spChg chg="add mod">
          <ac:chgData name="alvina grosu" userId="bb1ab66e3c63a66d" providerId="Windows Live" clId="Web-{A1435B45-C41F-4713-AD81-4A3664E55355}" dt="2021-04-25T08:40:14.801" v="163" actId="14100"/>
          <ac:spMkLst>
            <pc:docMk/>
            <pc:sldMk cId="572099132" sldId="401"/>
            <ac:spMk id="15" creationId="{C7D7497A-AB5A-4F11-8CB1-50A82A30F205}"/>
          </ac:spMkLst>
        </pc:spChg>
        <pc:spChg chg="add">
          <ac:chgData name="alvina grosu" userId="bb1ab66e3c63a66d" providerId="Windows Live" clId="Web-{A1435B45-C41F-4713-AD81-4A3664E55355}" dt="2021-04-25T08:38:51.547" v="152"/>
          <ac:spMkLst>
            <pc:docMk/>
            <pc:sldMk cId="572099132" sldId="401"/>
            <ac:spMk id="16" creationId="{D9FE1511-6E1B-4F0E-8FF0-958527181CC9}"/>
          </ac:spMkLst>
        </pc:spChg>
        <pc:grpChg chg="add">
          <ac:chgData name="alvina grosu" userId="bb1ab66e3c63a66d" providerId="Windows Live" clId="Web-{A1435B45-C41F-4713-AD81-4A3664E55355}" dt="2021-04-25T08:38:51.547" v="152"/>
          <ac:grpSpMkLst>
            <pc:docMk/>
            <pc:sldMk cId="572099132" sldId="401"/>
            <ac:grpSpMk id="12" creationId="{357CA18A-A333-4DCB-842B-76827D2ECB24}"/>
          </ac:grpSpMkLst>
        </pc:grpChg>
        <pc:picChg chg="add">
          <ac:chgData name="alvina grosu" userId="bb1ab66e3c63a66d" providerId="Windows Live" clId="Web-{A1435B45-C41F-4713-AD81-4A3664E55355}" dt="2021-04-25T08:38:51.547" v="152"/>
          <ac:picMkLst>
            <pc:docMk/>
            <pc:sldMk cId="572099132" sldId="401"/>
            <ac:picMk id="18" creationId="{025CEF6D-5E98-4B5C-A10F-7459C1EEF10E}"/>
          </ac:picMkLst>
        </pc:picChg>
        <pc:cxnChg chg="add">
          <ac:chgData name="alvina grosu" userId="bb1ab66e3c63a66d" providerId="Windows Live" clId="Web-{A1435B45-C41F-4713-AD81-4A3664E55355}" dt="2021-04-25T08:38:51.547" v="152"/>
          <ac:cxnSpMkLst>
            <pc:docMk/>
            <pc:sldMk cId="572099132" sldId="401"/>
            <ac:cxnSpMk id="20" creationId="{05C73161-1E4E-4E6A-91B2-E885CF8FFBA6}"/>
          </ac:cxnSpMkLst>
        </pc:cxnChg>
      </pc:sldChg>
      <pc:sldChg chg="addSp modSp new mod setBg">
        <pc:chgData name="alvina grosu" userId="bb1ab66e3c63a66d" providerId="Windows Live" clId="Web-{A1435B45-C41F-4713-AD81-4A3664E55355}" dt="2021-04-25T08:44:08.704" v="201" actId="20577"/>
        <pc:sldMkLst>
          <pc:docMk/>
          <pc:sldMk cId="3059025285" sldId="402"/>
        </pc:sldMkLst>
        <pc:spChg chg="mod">
          <ac:chgData name="alvina grosu" userId="bb1ab66e3c63a66d" providerId="Windows Live" clId="Web-{A1435B45-C41F-4713-AD81-4A3664E55355}" dt="2021-04-25T08:43:12.607" v="189" actId="20577"/>
          <ac:spMkLst>
            <pc:docMk/>
            <pc:sldMk cId="3059025285" sldId="402"/>
            <ac:spMk id="2" creationId="{9302A943-F613-4607-A1CD-BF7F642FE0CB}"/>
          </ac:spMkLst>
        </pc:spChg>
        <pc:spChg chg="mod">
          <ac:chgData name="alvina grosu" userId="bb1ab66e3c63a66d" providerId="Windows Live" clId="Web-{A1435B45-C41F-4713-AD81-4A3664E55355}" dt="2021-04-25T08:44:08.704" v="201" actId="20577"/>
          <ac:spMkLst>
            <pc:docMk/>
            <pc:sldMk cId="3059025285" sldId="402"/>
            <ac:spMk id="3" creationId="{55EDDA52-3489-407C-B391-858C0BF9F08E}"/>
          </ac:spMkLst>
        </pc:spChg>
        <pc:spChg chg="add">
          <ac:chgData name="alvina grosu" userId="bb1ab66e3c63a66d" providerId="Windows Live" clId="Web-{A1435B45-C41F-4713-AD81-4A3664E55355}" dt="2021-04-25T08:43:02.294" v="184"/>
          <ac:spMkLst>
            <pc:docMk/>
            <pc:sldMk cId="3059025285" sldId="402"/>
            <ac:spMk id="8" creationId="{29C51009-A09A-4689-8E6C-F8FC99E6A840}"/>
          </ac:spMkLst>
        </pc:spChg>
        <pc:cxnChg chg="add">
          <ac:chgData name="alvina grosu" userId="bb1ab66e3c63a66d" providerId="Windows Live" clId="Web-{A1435B45-C41F-4713-AD81-4A3664E55355}" dt="2021-04-25T08:43:02.294" v="184"/>
          <ac:cxnSpMkLst>
            <pc:docMk/>
            <pc:sldMk cId="3059025285" sldId="402"/>
            <ac:cxnSpMk id="10" creationId="{9EC65442-F244-409C-BF44-C5D6472E810A}"/>
          </ac:cxnSpMkLst>
        </pc:cxnChg>
      </pc:sldChg>
      <pc:sldChg chg="add replId">
        <pc:chgData name="alvina grosu" userId="bb1ab66e3c63a66d" providerId="Windows Live" clId="Web-{A1435B45-C41F-4713-AD81-4A3664E55355}" dt="2021-04-25T08:51:49.415" v="226"/>
        <pc:sldMkLst>
          <pc:docMk/>
          <pc:sldMk cId="2800274204" sldId="403"/>
        </pc:sldMkLst>
      </pc:sldChg>
    </pc:docChg>
  </pc:docChgLst>
  <pc:docChgLst>
    <pc:chgData name="alvina grosu" userId="bb1ab66e3c63a66d" providerId="Windows Live" clId="Web-{BF57654D-6524-4C01-9B0C-AA4C401A051E}"/>
    <pc:docChg chg="modSld">
      <pc:chgData name="alvina grosu" userId="bb1ab66e3c63a66d" providerId="Windows Live" clId="Web-{BF57654D-6524-4C01-9B0C-AA4C401A051E}" dt="2021-09-19T08:03:56.711" v="6" actId="20577"/>
      <pc:docMkLst>
        <pc:docMk/>
      </pc:docMkLst>
      <pc:sldChg chg="modSp">
        <pc:chgData name="alvina grosu" userId="bb1ab66e3c63a66d" providerId="Windows Live" clId="Web-{BF57654D-6524-4C01-9B0C-AA4C401A051E}" dt="2021-09-19T08:03:56.711" v="6" actId="20577"/>
        <pc:sldMkLst>
          <pc:docMk/>
          <pc:sldMk cId="2636581769" sldId="365"/>
        </pc:sldMkLst>
        <pc:spChg chg="mod">
          <ac:chgData name="alvina grosu" userId="bb1ab66e3c63a66d" providerId="Windows Live" clId="Web-{BF57654D-6524-4C01-9B0C-AA4C401A051E}" dt="2021-09-19T08:03:56.711" v="6" actId="20577"/>
          <ac:spMkLst>
            <pc:docMk/>
            <pc:sldMk cId="2636581769" sldId="365"/>
            <ac:spMk id="7" creationId="{407539B3-16DE-4806-A375-5CC48D4084BA}"/>
          </ac:spMkLst>
        </pc:spChg>
      </pc:sldChg>
      <pc:sldChg chg="modSp">
        <pc:chgData name="alvina grosu" userId="bb1ab66e3c63a66d" providerId="Windows Live" clId="Web-{BF57654D-6524-4C01-9B0C-AA4C401A051E}" dt="2021-09-19T08:02:13.475" v="3" actId="20577"/>
        <pc:sldMkLst>
          <pc:docMk/>
          <pc:sldMk cId="3059025285" sldId="402"/>
        </pc:sldMkLst>
        <pc:spChg chg="mod">
          <ac:chgData name="alvina grosu" userId="bb1ab66e3c63a66d" providerId="Windows Live" clId="Web-{BF57654D-6524-4C01-9B0C-AA4C401A051E}" dt="2021-09-19T08:02:13.475" v="3" actId="20577"/>
          <ac:spMkLst>
            <pc:docMk/>
            <pc:sldMk cId="3059025285" sldId="402"/>
            <ac:spMk id="3" creationId="{55EDDA52-3489-407C-B391-858C0BF9F08E}"/>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F95B8C-2F76-4115-84EB-AA9CA39A5A0E}" type="doc">
      <dgm:prSet loTypeId="urn:microsoft.com/office/officeart/2017/3/layout/DropPinTimeline" loCatId="process" qsTypeId="urn:microsoft.com/office/officeart/2005/8/quickstyle/simple2" qsCatId="simple" csTypeId="urn:microsoft.com/office/officeart/2005/8/colors/accent2_2" csCatId="accent2" phldr="1"/>
      <dgm:spPr/>
      <dgm:t>
        <a:bodyPr/>
        <a:lstStyle/>
        <a:p>
          <a:endParaRPr lang="en-US"/>
        </a:p>
      </dgm:t>
    </dgm:pt>
    <dgm:pt modelId="{874426F0-D7A9-4112-89F0-8AA03F4FADCA}">
      <dgm:prSet/>
      <dgm:spPr/>
      <dgm:t>
        <a:bodyPr/>
        <a:lstStyle/>
        <a:p>
          <a:pPr>
            <a:defRPr b="1"/>
          </a:pPr>
          <a:r>
            <a:rPr lang="en-US"/>
            <a:t>10:00</a:t>
          </a:r>
        </a:p>
      </dgm:t>
    </dgm:pt>
    <dgm:pt modelId="{30C88F78-770E-4687-B760-D0861DF18D9A}" type="parTrans" cxnId="{9D4E2264-79B7-4E52-B872-E640F6CB07AA}">
      <dgm:prSet/>
      <dgm:spPr/>
      <dgm:t>
        <a:bodyPr/>
        <a:lstStyle/>
        <a:p>
          <a:endParaRPr lang="en-US"/>
        </a:p>
      </dgm:t>
    </dgm:pt>
    <dgm:pt modelId="{1075A168-264F-4FE2-B290-52C038435B10}" type="sibTrans" cxnId="{9D4E2264-79B7-4E52-B872-E640F6CB07AA}">
      <dgm:prSet/>
      <dgm:spPr/>
      <dgm:t>
        <a:bodyPr/>
        <a:lstStyle/>
        <a:p>
          <a:endParaRPr lang="en-US"/>
        </a:p>
      </dgm:t>
    </dgm:pt>
    <dgm:pt modelId="{D87B6573-B9C0-4D72-A0D7-359C4C8D598E}">
      <dgm:prSet custT="1"/>
      <dgm:spPr/>
      <dgm:t>
        <a:bodyPr/>
        <a:lstStyle/>
        <a:p>
          <a:r>
            <a:rPr lang="en-US" sz="1100" dirty="0"/>
            <a:t>Introduction &amp; Overview of the schedule delivery mode and content</a:t>
          </a:r>
        </a:p>
      </dgm:t>
    </dgm:pt>
    <dgm:pt modelId="{C68FFDC2-FB48-4E88-9649-4F80681FFF90}" type="parTrans" cxnId="{481F2A4C-0787-4A20-8FF9-0DC0C1F58F5B}">
      <dgm:prSet/>
      <dgm:spPr/>
      <dgm:t>
        <a:bodyPr/>
        <a:lstStyle/>
        <a:p>
          <a:endParaRPr lang="en-US"/>
        </a:p>
      </dgm:t>
    </dgm:pt>
    <dgm:pt modelId="{51AA28AC-AED0-4054-8888-7B9DB3CB84B4}" type="sibTrans" cxnId="{481F2A4C-0787-4A20-8FF9-0DC0C1F58F5B}">
      <dgm:prSet/>
      <dgm:spPr/>
      <dgm:t>
        <a:bodyPr/>
        <a:lstStyle/>
        <a:p>
          <a:endParaRPr lang="en-US"/>
        </a:p>
      </dgm:t>
    </dgm:pt>
    <dgm:pt modelId="{1470956B-FAFC-4851-B565-DF2B8F5F77BC}">
      <dgm:prSet/>
      <dgm:spPr/>
      <dgm:t>
        <a:bodyPr/>
        <a:lstStyle/>
        <a:p>
          <a:pPr>
            <a:defRPr b="1"/>
          </a:pPr>
          <a:r>
            <a:rPr lang="en-US" dirty="0"/>
            <a:t>11:00</a:t>
          </a:r>
        </a:p>
      </dgm:t>
    </dgm:pt>
    <dgm:pt modelId="{337FF7E0-7271-4EEC-81C6-6E356C60F5CE}" type="parTrans" cxnId="{89211928-083C-492A-9F32-D6008E36A85D}">
      <dgm:prSet/>
      <dgm:spPr/>
      <dgm:t>
        <a:bodyPr/>
        <a:lstStyle/>
        <a:p>
          <a:endParaRPr lang="en-US"/>
        </a:p>
      </dgm:t>
    </dgm:pt>
    <dgm:pt modelId="{42488039-0407-4E48-B204-8F693AC8051A}" type="sibTrans" cxnId="{89211928-083C-492A-9F32-D6008E36A85D}">
      <dgm:prSet/>
      <dgm:spPr/>
      <dgm:t>
        <a:bodyPr/>
        <a:lstStyle/>
        <a:p>
          <a:endParaRPr lang="en-US"/>
        </a:p>
      </dgm:t>
    </dgm:pt>
    <dgm:pt modelId="{64D23010-51B9-47E2-83A8-E8A674D5CFA3}">
      <dgm:prSet custT="1"/>
      <dgm:spPr/>
      <dgm:t>
        <a:bodyPr/>
        <a:lstStyle/>
        <a:p>
          <a:r>
            <a:rPr lang="en-US" sz="1200" dirty="0"/>
            <a:t>Therapeutic Assessment Concepts &amp; Structure</a:t>
          </a:r>
        </a:p>
      </dgm:t>
    </dgm:pt>
    <dgm:pt modelId="{C50D0BA6-DB43-454A-9E2D-BB560DA91463}" type="parTrans" cxnId="{82A7A52C-7B28-4EDC-9698-026D9222FECD}">
      <dgm:prSet/>
      <dgm:spPr/>
      <dgm:t>
        <a:bodyPr/>
        <a:lstStyle/>
        <a:p>
          <a:endParaRPr lang="en-US"/>
        </a:p>
      </dgm:t>
    </dgm:pt>
    <dgm:pt modelId="{5E3C905A-4B18-4F0C-9976-F95B6A74AF21}" type="sibTrans" cxnId="{82A7A52C-7B28-4EDC-9698-026D9222FECD}">
      <dgm:prSet/>
      <dgm:spPr/>
      <dgm:t>
        <a:bodyPr/>
        <a:lstStyle/>
        <a:p>
          <a:endParaRPr lang="en-US"/>
        </a:p>
      </dgm:t>
    </dgm:pt>
    <dgm:pt modelId="{D4FF52E9-A2B0-4947-9E35-9C88DF0F976A}">
      <dgm:prSet/>
      <dgm:spPr/>
      <dgm:t>
        <a:bodyPr/>
        <a:lstStyle/>
        <a:p>
          <a:pPr>
            <a:defRPr b="1"/>
          </a:pPr>
          <a:r>
            <a:rPr lang="en-US"/>
            <a:t>12:00</a:t>
          </a:r>
        </a:p>
      </dgm:t>
    </dgm:pt>
    <dgm:pt modelId="{D7BC76A9-B8C3-42EF-81AE-32E2F2A2964C}" type="parTrans" cxnId="{DC6F39ED-135B-41DB-A760-14710D734754}">
      <dgm:prSet/>
      <dgm:spPr/>
      <dgm:t>
        <a:bodyPr/>
        <a:lstStyle/>
        <a:p>
          <a:endParaRPr lang="en-US"/>
        </a:p>
      </dgm:t>
    </dgm:pt>
    <dgm:pt modelId="{75335725-FD98-4217-9814-6FDA8E3279F4}" type="sibTrans" cxnId="{DC6F39ED-135B-41DB-A760-14710D734754}">
      <dgm:prSet/>
      <dgm:spPr/>
      <dgm:t>
        <a:bodyPr/>
        <a:lstStyle/>
        <a:p>
          <a:endParaRPr lang="en-US"/>
        </a:p>
      </dgm:t>
    </dgm:pt>
    <dgm:pt modelId="{436FF4AF-897F-46BC-9D1B-39A54D48BA33}">
      <dgm:prSet custT="1"/>
      <dgm:spPr/>
      <dgm:t>
        <a:bodyPr/>
        <a:lstStyle/>
        <a:p>
          <a:r>
            <a:rPr lang="en-US" sz="1100" dirty="0"/>
            <a:t>Therapeutic Assessment Workshop</a:t>
          </a:r>
        </a:p>
      </dgm:t>
    </dgm:pt>
    <dgm:pt modelId="{9B1DF32A-AA7A-49D6-9846-6AE4575BFAD8}" type="parTrans" cxnId="{55B8A0F9-6E34-4A7B-970F-E9951A779DF6}">
      <dgm:prSet/>
      <dgm:spPr/>
      <dgm:t>
        <a:bodyPr/>
        <a:lstStyle/>
        <a:p>
          <a:endParaRPr lang="en-US"/>
        </a:p>
      </dgm:t>
    </dgm:pt>
    <dgm:pt modelId="{BA435F83-F2F6-4053-967F-BBF14BF46E1E}" type="sibTrans" cxnId="{55B8A0F9-6E34-4A7B-970F-E9951A779DF6}">
      <dgm:prSet/>
      <dgm:spPr/>
      <dgm:t>
        <a:bodyPr/>
        <a:lstStyle/>
        <a:p>
          <a:endParaRPr lang="en-US"/>
        </a:p>
      </dgm:t>
    </dgm:pt>
    <dgm:pt modelId="{C4809D2E-E5D2-4A93-B27A-7FF62A781A2E}">
      <dgm:prSet/>
      <dgm:spPr/>
      <dgm:t>
        <a:bodyPr/>
        <a:lstStyle/>
        <a:p>
          <a:pPr>
            <a:defRPr b="1"/>
          </a:pPr>
          <a:r>
            <a:rPr lang="en-US"/>
            <a:t>13:00</a:t>
          </a:r>
        </a:p>
      </dgm:t>
    </dgm:pt>
    <dgm:pt modelId="{52D7481F-F14E-4CDD-A456-6B91B1BC8C72}" type="parTrans" cxnId="{D12DB7D1-97E1-4387-A546-156D7BB45017}">
      <dgm:prSet/>
      <dgm:spPr/>
      <dgm:t>
        <a:bodyPr/>
        <a:lstStyle/>
        <a:p>
          <a:endParaRPr lang="en-US"/>
        </a:p>
      </dgm:t>
    </dgm:pt>
    <dgm:pt modelId="{9928AC42-3177-4281-A26B-736319DC4D96}" type="sibTrans" cxnId="{D12DB7D1-97E1-4387-A546-156D7BB45017}">
      <dgm:prSet/>
      <dgm:spPr/>
      <dgm:t>
        <a:bodyPr/>
        <a:lstStyle/>
        <a:p>
          <a:endParaRPr lang="en-US"/>
        </a:p>
      </dgm:t>
    </dgm:pt>
    <dgm:pt modelId="{7955FB25-C6D6-4118-A3A6-DA5FDE69EF92}">
      <dgm:prSet/>
      <dgm:spPr/>
      <dgm:t>
        <a:bodyPr/>
        <a:lstStyle/>
        <a:p>
          <a:r>
            <a:rPr lang="en-US"/>
            <a:t>Lunch</a:t>
          </a:r>
        </a:p>
      </dgm:t>
    </dgm:pt>
    <dgm:pt modelId="{22E36D07-8782-475E-B291-FCE3CCB1DB34}" type="parTrans" cxnId="{3D074691-0C1D-460E-97AD-3184F0F1AE34}">
      <dgm:prSet/>
      <dgm:spPr/>
      <dgm:t>
        <a:bodyPr/>
        <a:lstStyle/>
        <a:p>
          <a:endParaRPr lang="en-US"/>
        </a:p>
      </dgm:t>
    </dgm:pt>
    <dgm:pt modelId="{D80736F0-5A14-47D6-A7C3-F4FD3F936C06}" type="sibTrans" cxnId="{3D074691-0C1D-460E-97AD-3184F0F1AE34}">
      <dgm:prSet/>
      <dgm:spPr/>
      <dgm:t>
        <a:bodyPr/>
        <a:lstStyle/>
        <a:p>
          <a:endParaRPr lang="en-US"/>
        </a:p>
      </dgm:t>
    </dgm:pt>
    <dgm:pt modelId="{B87C2659-0FFE-4580-9685-175F48CF89FE}">
      <dgm:prSet/>
      <dgm:spPr/>
      <dgm:t>
        <a:bodyPr/>
        <a:lstStyle/>
        <a:p>
          <a:pPr>
            <a:defRPr b="1"/>
          </a:pPr>
          <a:r>
            <a:rPr lang="en-US"/>
            <a:t>14:00</a:t>
          </a:r>
        </a:p>
      </dgm:t>
    </dgm:pt>
    <dgm:pt modelId="{F905AC55-B16F-47CE-A85A-5D3DF3661B04}" type="parTrans" cxnId="{1949B13A-6A39-46FC-B823-2B0CDE261A0F}">
      <dgm:prSet/>
      <dgm:spPr/>
      <dgm:t>
        <a:bodyPr/>
        <a:lstStyle/>
        <a:p>
          <a:endParaRPr lang="en-US"/>
        </a:p>
      </dgm:t>
    </dgm:pt>
    <dgm:pt modelId="{F7B1FD35-8F4F-4FF0-8C4E-F45E9227E98B}" type="sibTrans" cxnId="{1949B13A-6A39-46FC-B823-2B0CDE261A0F}">
      <dgm:prSet/>
      <dgm:spPr/>
      <dgm:t>
        <a:bodyPr/>
        <a:lstStyle/>
        <a:p>
          <a:endParaRPr lang="en-US"/>
        </a:p>
      </dgm:t>
    </dgm:pt>
    <dgm:pt modelId="{C4A0A804-5F63-47D2-8670-6ECBAB9A5B6D}">
      <dgm:prSet custT="1"/>
      <dgm:spPr/>
      <dgm:t>
        <a:bodyPr/>
        <a:lstStyle/>
        <a:p>
          <a:r>
            <a:rPr lang="en-US" sz="1200" dirty="0"/>
            <a:t>Therapeutic Assessment Workshop</a:t>
          </a:r>
        </a:p>
      </dgm:t>
    </dgm:pt>
    <dgm:pt modelId="{3D20017A-42F4-4755-85F1-B16316321191}" type="parTrans" cxnId="{9AB4AA8E-DFEB-4AEE-B911-AEF8B314ECB2}">
      <dgm:prSet/>
      <dgm:spPr/>
      <dgm:t>
        <a:bodyPr/>
        <a:lstStyle/>
        <a:p>
          <a:endParaRPr lang="en-US"/>
        </a:p>
      </dgm:t>
    </dgm:pt>
    <dgm:pt modelId="{F9E3FCF8-0F73-47B0-85C7-2A860A11136B}" type="sibTrans" cxnId="{9AB4AA8E-DFEB-4AEE-B911-AEF8B314ECB2}">
      <dgm:prSet/>
      <dgm:spPr/>
      <dgm:t>
        <a:bodyPr/>
        <a:lstStyle/>
        <a:p>
          <a:endParaRPr lang="en-US"/>
        </a:p>
      </dgm:t>
    </dgm:pt>
    <dgm:pt modelId="{05F20EB9-7AAE-44F9-8815-96FA5FD8B0DF}">
      <dgm:prSet/>
      <dgm:spPr/>
      <dgm:t>
        <a:bodyPr/>
        <a:lstStyle/>
        <a:p>
          <a:pPr>
            <a:defRPr b="1"/>
          </a:pPr>
          <a:r>
            <a:rPr lang="en-US" dirty="0"/>
            <a:t>15:00</a:t>
          </a:r>
        </a:p>
      </dgm:t>
    </dgm:pt>
    <dgm:pt modelId="{AF542E05-74CF-46EA-A297-DB302C5B6141}" type="parTrans" cxnId="{F911A3A8-B297-4249-9AD4-E1E7FA167666}">
      <dgm:prSet/>
      <dgm:spPr/>
      <dgm:t>
        <a:bodyPr/>
        <a:lstStyle/>
        <a:p>
          <a:endParaRPr lang="en-US"/>
        </a:p>
      </dgm:t>
    </dgm:pt>
    <dgm:pt modelId="{A928BD3D-23F1-4CFC-984B-77F06C35B1B6}" type="sibTrans" cxnId="{F911A3A8-B297-4249-9AD4-E1E7FA167666}">
      <dgm:prSet/>
      <dgm:spPr/>
      <dgm:t>
        <a:bodyPr/>
        <a:lstStyle/>
        <a:p>
          <a:endParaRPr lang="en-US"/>
        </a:p>
      </dgm:t>
    </dgm:pt>
    <dgm:pt modelId="{CDB0DBE0-1CA9-4DFD-A3BB-9063C33355D4}">
      <dgm:prSet custT="1"/>
      <dgm:spPr/>
      <dgm:t>
        <a:bodyPr/>
        <a:lstStyle/>
        <a:p>
          <a:r>
            <a:rPr lang="en-US" sz="1200" dirty="0"/>
            <a:t>Case conceptualization </a:t>
          </a:r>
          <a:r>
            <a:rPr lang="en-US" sz="1200"/>
            <a:t>Approaches </a:t>
          </a:r>
          <a:endParaRPr lang="en-US" sz="1200" dirty="0"/>
        </a:p>
      </dgm:t>
    </dgm:pt>
    <dgm:pt modelId="{0BD1FB30-9E03-4CB2-86C8-57D2FA783598}" type="parTrans" cxnId="{BFCAEC84-AF1A-478B-8D33-6C1A1B401B0F}">
      <dgm:prSet/>
      <dgm:spPr/>
      <dgm:t>
        <a:bodyPr/>
        <a:lstStyle/>
        <a:p>
          <a:endParaRPr lang="en-US"/>
        </a:p>
      </dgm:t>
    </dgm:pt>
    <dgm:pt modelId="{6CB199FF-9B43-46E4-89A4-6CBD66716A4A}" type="sibTrans" cxnId="{BFCAEC84-AF1A-478B-8D33-6C1A1B401B0F}">
      <dgm:prSet/>
      <dgm:spPr/>
      <dgm:t>
        <a:bodyPr/>
        <a:lstStyle/>
        <a:p>
          <a:endParaRPr lang="en-US"/>
        </a:p>
      </dgm:t>
    </dgm:pt>
    <dgm:pt modelId="{87035925-7CE4-4A21-B5D0-BE8ECCE81359}">
      <dgm:prSet/>
      <dgm:spPr/>
      <dgm:t>
        <a:bodyPr/>
        <a:lstStyle/>
        <a:p>
          <a:pPr>
            <a:defRPr b="1"/>
          </a:pPr>
          <a:r>
            <a:rPr lang="en-US"/>
            <a:t>16:00</a:t>
          </a:r>
        </a:p>
      </dgm:t>
    </dgm:pt>
    <dgm:pt modelId="{4A949D5A-03A9-4CA0-BC2B-69B547962A3F}" type="parTrans" cxnId="{C3F2ED5A-8369-4E60-96FD-E44C6AD35AE0}">
      <dgm:prSet/>
      <dgm:spPr/>
      <dgm:t>
        <a:bodyPr/>
        <a:lstStyle/>
        <a:p>
          <a:endParaRPr lang="en-US"/>
        </a:p>
      </dgm:t>
    </dgm:pt>
    <dgm:pt modelId="{7BA6A244-4D4B-4842-A192-04E7FF47FF99}" type="sibTrans" cxnId="{C3F2ED5A-8369-4E60-96FD-E44C6AD35AE0}">
      <dgm:prSet/>
      <dgm:spPr/>
      <dgm:t>
        <a:bodyPr/>
        <a:lstStyle/>
        <a:p>
          <a:endParaRPr lang="en-US"/>
        </a:p>
      </dgm:t>
    </dgm:pt>
    <dgm:pt modelId="{F40BCF26-B56B-4EB3-8F92-49946BA253BB}">
      <dgm:prSet custT="1"/>
      <dgm:spPr/>
      <dgm:t>
        <a:bodyPr/>
        <a:lstStyle/>
        <a:p>
          <a:r>
            <a:rPr lang="en-US" sz="1200" dirty="0"/>
            <a:t>Case conceptualization Approaches Workshop</a:t>
          </a:r>
        </a:p>
      </dgm:t>
    </dgm:pt>
    <dgm:pt modelId="{C687B898-34A8-4AC4-923B-CD17EBC62B07}" type="parTrans" cxnId="{0AA6FBB7-0648-45BE-B50E-299B3597F9E1}">
      <dgm:prSet/>
      <dgm:spPr/>
      <dgm:t>
        <a:bodyPr/>
        <a:lstStyle/>
        <a:p>
          <a:endParaRPr lang="en-US"/>
        </a:p>
      </dgm:t>
    </dgm:pt>
    <dgm:pt modelId="{7B06BC44-0C02-49D7-AC34-D039C798B078}" type="sibTrans" cxnId="{0AA6FBB7-0648-45BE-B50E-299B3597F9E1}">
      <dgm:prSet/>
      <dgm:spPr/>
      <dgm:t>
        <a:bodyPr/>
        <a:lstStyle/>
        <a:p>
          <a:endParaRPr lang="en-US"/>
        </a:p>
      </dgm:t>
    </dgm:pt>
    <dgm:pt modelId="{52FA6144-B249-4628-8883-81D56703B742}">
      <dgm:prSet/>
      <dgm:spPr/>
      <dgm:t>
        <a:bodyPr/>
        <a:lstStyle/>
        <a:p>
          <a:pPr>
            <a:defRPr b="1"/>
          </a:pPr>
          <a:r>
            <a:rPr lang="en-US" dirty="0"/>
            <a:t>17:00</a:t>
          </a:r>
        </a:p>
      </dgm:t>
    </dgm:pt>
    <dgm:pt modelId="{A2B4FB28-D819-49D3-9884-9776E266B7BF}" type="parTrans" cxnId="{949220A0-67F3-4C01-B9AD-40AD0AFA6D6A}">
      <dgm:prSet/>
      <dgm:spPr/>
      <dgm:t>
        <a:bodyPr/>
        <a:lstStyle/>
        <a:p>
          <a:endParaRPr lang="en-US"/>
        </a:p>
      </dgm:t>
    </dgm:pt>
    <dgm:pt modelId="{C751C78D-E378-44E7-A5DD-FAA0A8EBA094}" type="sibTrans" cxnId="{949220A0-67F3-4C01-B9AD-40AD0AFA6D6A}">
      <dgm:prSet/>
      <dgm:spPr/>
      <dgm:t>
        <a:bodyPr/>
        <a:lstStyle/>
        <a:p>
          <a:endParaRPr lang="en-US"/>
        </a:p>
      </dgm:t>
    </dgm:pt>
    <dgm:pt modelId="{E6FE163B-7402-417D-9573-D3A57A61AF8A}">
      <dgm:prSet/>
      <dgm:spPr/>
      <dgm:t>
        <a:bodyPr/>
        <a:lstStyle/>
        <a:p>
          <a:endParaRPr lang="en-US" dirty="0"/>
        </a:p>
      </dgm:t>
    </dgm:pt>
    <dgm:pt modelId="{5D33F03F-3998-4E66-BCD2-5C6D9550FED9}" type="parTrans" cxnId="{6BD2058E-7F83-47F3-A4DC-05564525650F}">
      <dgm:prSet/>
      <dgm:spPr/>
      <dgm:t>
        <a:bodyPr/>
        <a:lstStyle/>
        <a:p>
          <a:endParaRPr lang="en-US"/>
        </a:p>
      </dgm:t>
    </dgm:pt>
    <dgm:pt modelId="{D1100258-15CD-400E-9250-D6F11874735F}" type="sibTrans" cxnId="{6BD2058E-7F83-47F3-A4DC-05564525650F}">
      <dgm:prSet/>
      <dgm:spPr/>
      <dgm:t>
        <a:bodyPr/>
        <a:lstStyle/>
        <a:p>
          <a:endParaRPr lang="en-US"/>
        </a:p>
      </dgm:t>
    </dgm:pt>
    <dgm:pt modelId="{934BD3DB-E85D-46F0-BA04-78B1493BE731}">
      <dgm:prSet/>
      <dgm:spPr/>
      <dgm:t>
        <a:bodyPr/>
        <a:lstStyle/>
        <a:p>
          <a:pPr>
            <a:defRPr b="1"/>
          </a:pPr>
          <a:r>
            <a:rPr lang="en-US"/>
            <a:t>End</a:t>
          </a:r>
        </a:p>
      </dgm:t>
    </dgm:pt>
    <dgm:pt modelId="{D6B73CEC-3055-4BA4-884E-6D731C29AC32}" type="parTrans" cxnId="{7B4DEC84-5853-4629-A139-0D17CA22F484}">
      <dgm:prSet/>
      <dgm:spPr/>
      <dgm:t>
        <a:bodyPr/>
        <a:lstStyle/>
        <a:p>
          <a:endParaRPr lang="en-US"/>
        </a:p>
      </dgm:t>
    </dgm:pt>
    <dgm:pt modelId="{C97A8C1D-AFFA-4294-8EA2-F849C741BFAD}" type="sibTrans" cxnId="{7B4DEC84-5853-4629-A139-0D17CA22F484}">
      <dgm:prSet/>
      <dgm:spPr/>
      <dgm:t>
        <a:bodyPr/>
        <a:lstStyle/>
        <a:p>
          <a:endParaRPr lang="en-US"/>
        </a:p>
      </dgm:t>
    </dgm:pt>
    <dgm:pt modelId="{D572B2DD-9787-4AE7-BAAF-C875C1D3B90C}" type="pres">
      <dgm:prSet presAssocID="{73F95B8C-2F76-4115-84EB-AA9CA39A5A0E}" presName="root" presStyleCnt="0">
        <dgm:presLayoutVars>
          <dgm:chMax/>
          <dgm:chPref/>
          <dgm:animLvl val="lvl"/>
        </dgm:presLayoutVars>
      </dgm:prSet>
      <dgm:spPr/>
    </dgm:pt>
    <dgm:pt modelId="{86C0205B-3308-4CB1-BFD1-0B2F9D29A2C5}" type="pres">
      <dgm:prSet presAssocID="{73F95B8C-2F76-4115-84EB-AA9CA39A5A0E}" presName="divider" presStyleLbl="fgAcc1" presStyleIdx="0" presStyleCnt="10"/>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tailEnd type="triangle" w="lg" len="lg"/>
        </a:ln>
        <a:effectLst/>
      </dgm:spPr>
    </dgm:pt>
    <dgm:pt modelId="{1486B74D-01BA-456A-8622-2587300AB22B}" type="pres">
      <dgm:prSet presAssocID="{73F95B8C-2F76-4115-84EB-AA9CA39A5A0E}" presName="nodes" presStyleCnt="0">
        <dgm:presLayoutVars>
          <dgm:chMax/>
          <dgm:chPref/>
          <dgm:animLvl val="lvl"/>
        </dgm:presLayoutVars>
      </dgm:prSet>
      <dgm:spPr/>
    </dgm:pt>
    <dgm:pt modelId="{63D0221C-0B11-49EA-BAF0-6E2FDC44083E}" type="pres">
      <dgm:prSet presAssocID="{874426F0-D7A9-4112-89F0-8AA03F4FADCA}" presName="composite" presStyleCnt="0"/>
      <dgm:spPr/>
    </dgm:pt>
    <dgm:pt modelId="{E8B00A72-DEDD-448F-9E47-DA42A92CA197}" type="pres">
      <dgm:prSet presAssocID="{874426F0-D7A9-4112-89F0-8AA03F4FADCA}" presName="ConnectorPoint" presStyleLbl="lnNode1" presStyleIdx="0" presStyleCnt="9"/>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9528E527-6E60-4E5F-902E-8989AABA32EC}" type="pres">
      <dgm:prSet presAssocID="{874426F0-D7A9-4112-89F0-8AA03F4FADCA}" presName="DropPinPlaceHolder" presStyleCnt="0"/>
      <dgm:spPr/>
    </dgm:pt>
    <dgm:pt modelId="{DAC1F3F1-F5BF-47C5-BB4E-6475ECC6AAE9}" type="pres">
      <dgm:prSet presAssocID="{874426F0-D7A9-4112-89F0-8AA03F4FADCA}" presName="DropPin" presStyleLbl="alignNode1" presStyleIdx="0" presStyleCnt="9"/>
      <dgm:spPr/>
    </dgm:pt>
    <dgm:pt modelId="{7E14B86F-7F91-4126-B2DD-C0525C4B6EEE}" type="pres">
      <dgm:prSet presAssocID="{874426F0-D7A9-4112-89F0-8AA03F4FADCA}" presName="Ellipse" presStyleLbl="fgAcc1" presStyleIdx="1" presStyleCnt="10"/>
      <dgm:spPr>
        <a:solidFill>
          <a:schemeClr val="lt1">
            <a:alpha val="90000"/>
            <a:hueOff val="0"/>
            <a:satOff val="0"/>
            <a:lumOff val="0"/>
            <a:alphaOff val="0"/>
          </a:schemeClr>
        </a:solidFill>
        <a:ln w="15875" cap="flat" cmpd="sng" algn="ctr">
          <a:noFill/>
          <a:prstDash val="solid"/>
        </a:ln>
        <a:effectLst/>
      </dgm:spPr>
    </dgm:pt>
    <dgm:pt modelId="{B8DACBBA-39C2-42DE-B191-B41B1AEDE38D}" type="pres">
      <dgm:prSet presAssocID="{874426F0-D7A9-4112-89F0-8AA03F4FADCA}" presName="L2TextContainer" presStyleLbl="revTx" presStyleIdx="0" presStyleCnt="18">
        <dgm:presLayoutVars>
          <dgm:bulletEnabled val="1"/>
        </dgm:presLayoutVars>
      </dgm:prSet>
      <dgm:spPr/>
    </dgm:pt>
    <dgm:pt modelId="{2F22F13F-4EF4-4F78-9D01-5B2459BF9CB8}" type="pres">
      <dgm:prSet presAssocID="{874426F0-D7A9-4112-89F0-8AA03F4FADCA}" presName="L1TextContainer" presStyleLbl="revTx" presStyleIdx="1" presStyleCnt="18">
        <dgm:presLayoutVars>
          <dgm:chMax val="1"/>
          <dgm:chPref val="1"/>
          <dgm:bulletEnabled val="1"/>
        </dgm:presLayoutVars>
      </dgm:prSet>
      <dgm:spPr/>
    </dgm:pt>
    <dgm:pt modelId="{40BCC79F-0CF6-4DC3-9F0A-F01B2CA507F9}" type="pres">
      <dgm:prSet presAssocID="{874426F0-D7A9-4112-89F0-8AA03F4FADCA}" presName="ConnectLine" presStyleLbl="sibTrans1D1" presStyleIdx="0" presStyleCnt="9"/>
      <dgm:spPr>
        <a:noFill/>
        <a:ln w="12700" cap="flat" cmpd="sng" algn="ctr">
          <a:solidFill>
            <a:schemeClr val="accent2">
              <a:hueOff val="0"/>
              <a:satOff val="0"/>
              <a:lumOff val="0"/>
              <a:alphaOff val="0"/>
            </a:schemeClr>
          </a:solidFill>
          <a:prstDash val="dash"/>
        </a:ln>
        <a:effectLst/>
      </dgm:spPr>
    </dgm:pt>
    <dgm:pt modelId="{61EFE07C-71A9-4F69-BE21-0C48FCB8324A}" type="pres">
      <dgm:prSet presAssocID="{874426F0-D7A9-4112-89F0-8AA03F4FADCA}" presName="EmptyPlaceHolder" presStyleCnt="0"/>
      <dgm:spPr/>
    </dgm:pt>
    <dgm:pt modelId="{62E85D08-139F-4292-BFD2-F06830E2B042}" type="pres">
      <dgm:prSet presAssocID="{1075A168-264F-4FE2-B290-52C038435B10}" presName="spaceBetweenRectangles" presStyleCnt="0"/>
      <dgm:spPr/>
    </dgm:pt>
    <dgm:pt modelId="{831E0D9E-DCC7-4A8F-960B-D0C10CFAD5A7}" type="pres">
      <dgm:prSet presAssocID="{1470956B-FAFC-4851-B565-DF2B8F5F77BC}" presName="composite" presStyleCnt="0"/>
      <dgm:spPr/>
    </dgm:pt>
    <dgm:pt modelId="{DAA9CA92-CB48-425F-89DB-4184655C0ED8}" type="pres">
      <dgm:prSet presAssocID="{1470956B-FAFC-4851-B565-DF2B8F5F77BC}" presName="ConnectorPoint" presStyleLbl="lnNode1" presStyleIdx="1" presStyleCnt="9"/>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16A03A27-9173-45F1-912C-A3B31AA5E38B}" type="pres">
      <dgm:prSet presAssocID="{1470956B-FAFC-4851-B565-DF2B8F5F77BC}" presName="DropPinPlaceHolder" presStyleCnt="0"/>
      <dgm:spPr/>
    </dgm:pt>
    <dgm:pt modelId="{E9585CA9-A729-4165-A52B-893AE03404C4}" type="pres">
      <dgm:prSet presAssocID="{1470956B-FAFC-4851-B565-DF2B8F5F77BC}" presName="DropPin" presStyleLbl="alignNode1" presStyleIdx="1" presStyleCnt="9"/>
      <dgm:spPr/>
    </dgm:pt>
    <dgm:pt modelId="{7A6CA20D-459E-4F70-BC05-151176D7942E}" type="pres">
      <dgm:prSet presAssocID="{1470956B-FAFC-4851-B565-DF2B8F5F77BC}" presName="Ellipse" presStyleLbl="fgAcc1" presStyleIdx="2" presStyleCnt="10"/>
      <dgm:spPr>
        <a:solidFill>
          <a:schemeClr val="lt1">
            <a:alpha val="90000"/>
            <a:hueOff val="0"/>
            <a:satOff val="0"/>
            <a:lumOff val="0"/>
            <a:alphaOff val="0"/>
          </a:schemeClr>
        </a:solidFill>
        <a:ln w="15875" cap="flat" cmpd="sng" algn="ctr">
          <a:noFill/>
          <a:prstDash val="solid"/>
        </a:ln>
        <a:effectLst/>
      </dgm:spPr>
    </dgm:pt>
    <dgm:pt modelId="{8D637869-9EC3-4F11-8E1C-5EFEE7D4C282}" type="pres">
      <dgm:prSet presAssocID="{1470956B-FAFC-4851-B565-DF2B8F5F77BC}" presName="L2TextContainer" presStyleLbl="revTx" presStyleIdx="2" presStyleCnt="18">
        <dgm:presLayoutVars>
          <dgm:bulletEnabled val="1"/>
        </dgm:presLayoutVars>
      </dgm:prSet>
      <dgm:spPr/>
    </dgm:pt>
    <dgm:pt modelId="{EDF070A0-B39A-4A0E-8FD6-C2345107AF23}" type="pres">
      <dgm:prSet presAssocID="{1470956B-FAFC-4851-B565-DF2B8F5F77BC}" presName="L1TextContainer" presStyleLbl="revTx" presStyleIdx="3" presStyleCnt="18">
        <dgm:presLayoutVars>
          <dgm:chMax val="1"/>
          <dgm:chPref val="1"/>
          <dgm:bulletEnabled val="1"/>
        </dgm:presLayoutVars>
      </dgm:prSet>
      <dgm:spPr/>
    </dgm:pt>
    <dgm:pt modelId="{6A9BFBCD-9FBB-4B03-825A-F1748D0E6E0C}" type="pres">
      <dgm:prSet presAssocID="{1470956B-FAFC-4851-B565-DF2B8F5F77BC}" presName="ConnectLine" presStyleLbl="sibTrans1D1" presStyleIdx="1" presStyleCnt="9"/>
      <dgm:spPr>
        <a:noFill/>
        <a:ln w="12700" cap="flat" cmpd="sng" algn="ctr">
          <a:solidFill>
            <a:schemeClr val="accent2">
              <a:hueOff val="0"/>
              <a:satOff val="0"/>
              <a:lumOff val="0"/>
              <a:alphaOff val="0"/>
            </a:schemeClr>
          </a:solidFill>
          <a:prstDash val="dash"/>
        </a:ln>
        <a:effectLst/>
      </dgm:spPr>
    </dgm:pt>
    <dgm:pt modelId="{78C0824E-1D33-429A-965B-2A686346EB92}" type="pres">
      <dgm:prSet presAssocID="{1470956B-FAFC-4851-B565-DF2B8F5F77BC}" presName="EmptyPlaceHolder" presStyleCnt="0"/>
      <dgm:spPr/>
    </dgm:pt>
    <dgm:pt modelId="{6989D392-9108-4005-9036-8244CF81B9E5}" type="pres">
      <dgm:prSet presAssocID="{42488039-0407-4E48-B204-8F693AC8051A}" presName="spaceBetweenRectangles" presStyleCnt="0"/>
      <dgm:spPr/>
    </dgm:pt>
    <dgm:pt modelId="{B1A162A1-2539-49CA-A69E-16CF079C6860}" type="pres">
      <dgm:prSet presAssocID="{D4FF52E9-A2B0-4947-9E35-9C88DF0F976A}" presName="composite" presStyleCnt="0"/>
      <dgm:spPr/>
    </dgm:pt>
    <dgm:pt modelId="{76A2242D-B740-47A4-8993-40F120523955}" type="pres">
      <dgm:prSet presAssocID="{D4FF52E9-A2B0-4947-9E35-9C88DF0F976A}" presName="ConnectorPoint" presStyleLbl="lnNode1" presStyleIdx="2" presStyleCnt="9"/>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56E3011C-19E9-44FB-80D8-4807420659B1}" type="pres">
      <dgm:prSet presAssocID="{D4FF52E9-A2B0-4947-9E35-9C88DF0F976A}" presName="DropPinPlaceHolder" presStyleCnt="0"/>
      <dgm:spPr/>
    </dgm:pt>
    <dgm:pt modelId="{AE6FAFCB-E662-4B0B-BB36-ABDBD777E922}" type="pres">
      <dgm:prSet presAssocID="{D4FF52E9-A2B0-4947-9E35-9C88DF0F976A}" presName="DropPin" presStyleLbl="alignNode1" presStyleIdx="2" presStyleCnt="9"/>
      <dgm:spPr/>
    </dgm:pt>
    <dgm:pt modelId="{E44586D6-5E7D-447E-8058-42AD1F5A5C63}" type="pres">
      <dgm:prSet presAssocID="{D4FF52E9-A2B0-4947-9E35-9C88DF0F976A}" presName="Ellipse" presStyleLbl="fgAcc1" presStyleIdx="3" presStyleCnt="10"/>
      <dgm:spPr>
        <a:solidFill>
          <a:schemeClr val="lt1">
            <a:alpha val="90000"/>
            <a:hueOff val="0"/>
            <a:satOff val="0"/>
            <a:lumOff val="0"/>
            <a:alphaOff val="0"/>
          </a:schemeClr>
        </a:solidFill>
        <a:ln w="15875" cap="flat" cmpd="sng" algn="ctr">
          <a:noFill/>
          <a:prstDash val="solid"/>
        </a:ln>
        <a:effectLst/>
      </dgm:spPr>
    </dgm:pt>
    <dgm:pt modelId="{8474CD16-91D7-4BBF-BDDC-8FA435A374CA}" type="pres">
      <dgm:prSet presAssocID="{D4FF52E9-A2B0-4947-9E35-9C88DF0F976A}" presName="L2TextContainer" presStyleLbl="revTx" presStyleIdx="4" presStyleCnt="18">
        <dgm:presLayoutVars>
          <dgm:bulletEnabled val="1"/>
        </dgm:presLayoutVars>
      </dgm:prSet>
      <dgm:spPr/>
    </dgm:pt>
    <dgm:pt modelId="{0CA05899-8964-42AD-9BF6-7934F9F909F0}" type="pres">
      <dgm:prSet presAssocID="{D4FF52E9-A2B0-4947-9E35-9C88DF0F976A}" presName="L1TextContainer" presStyleLbl="revTx" presStyleIdx="5" presStyleCnt="18">
        <dgm:presLayoutVars>
          <dgm:chMax val="1"/>
          <dgm:chPref val="1"/>
          <dgm:bulletEnabled val="1"/>
        </dgm:presLayoutVars>
      </dgm:prSet>
      <dgm:spPr/>
    </dgm:pt>
    <dgm:pt modelId="{4FDF1F25-DD39-48FE-A926-B63AA966524E}" type="pres">
      <dgm:prSet presAssocID="{D4FF52E9-A2B0-4947-9E35-9C88DF0F976A}" presName="ConnectLine" presStyleLbl="sibTrans1D1" presStyleIdx="2" presStyleCnt="9"/>
      <dgm:spPr>
        <a:noFill/>
        <a:ln w="12700" cap="flat" cmpd="sng" algn="ctr">
          <a:solidFill>
            <a:schemeClr val="accent2">
              <a:hueOff val="0"/>
              <a:satOff val="0"/>
              <a:lumOff val="0"/>
              <a:alphaOff val="0"/>
            </a:schemeClr>
          </a:solidFill>
          <a:prstDash val="dash"/>
        </a:ln>
        <a:effectLst/>
      </dgm:spPr>
    </dgm:pt>
    <dgm:pt modelId="{D6E4F8D7-28D0-4668-A6C1-42000FE9B7BA}" type="pres">
      <dgm:prSet presAssocID="{D4FF52E9-A2B0-4947-9E35-9C88DF0F976A}" presName="EmptyPlaceHolder" presStyleCnt="0"/>
      <dgm:spPr/>
    </dgm:pt>
    <dgm:pt modelId="{E0B8C281-41D1-4645-99A6-8E6505720CAB}" type="pres">
      <dgm:prSet presAssocID="{75335725-FD98-4217-9814-6FDA8E3279F4}" presName="spaceBetweenRectangles" presStyleCnt="0"/>
      <dgm:spPr/>
    </dgm:pt>
    <dgm:pt modelId="{8A198788-D1F3-494F-8CC9-D7FFFBFB494C}" type="pres">
      <dgm:prSet presAssocID="{C4809D2E-E5D2-4A93-B27A-7FF62A781A2E}" presName="composite" presStyleCnt="0"/>
      <dgm:spPr/>
    </dgm:pt>
    <dgm:pt modelId="{80F9AAA3-1D94-49B9-B7FD-780B546FE02A}" type="pres">
      <dgm:prSet presAssocID="{C4809D2E-E5D2-4A93-B27A-7FF62A781A2E}" presName="ConnectorPoint" presStyleLbl="lnNode1" presStyleIdx="3" presStyleCnt="9"/>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1EC300A2-0C23-486C-989A-6CA8AD38CDEC}" type="pres">
      <dgm:prSet presAssocID="{C4809D2E-E5D2-4A93-B27A-7FF62A781A2E}" presName="DropPinPlaceHolder" presStyleCnt="0"/>
      <dgm:spPr/>
    </dgm:pt>
    <dgm:pt modelId="{CDF73D70-4889-4E9F-ABF4-2053A39149B0}" type="pres">
      <dgm:prSet presAssocID="{C4809D2E-E5D2-4A93-B27A-7FF62A781A2E}" presName="DropPin" presStyleLbl="alignNode1" presStyleIdx="3" presStyleCnt="9"/>
      <dgm:spPr/>
    </dgm:pt>
    <dgm:pt modelId="{1622544A-7C8F-4F38-87B5-B3E0A502E80A}" type="pres">
      <dgm:prSet presAssocID="{C4809D2E-E5D2-4A93-B27A-7FF62A781A2E}" presName="Ellipse" presStyleLbl="fgAcc1" presStyleIdx="4" presStyleCnt="10"/>
      <dgm:spPr>
        <a:solidFill>
          <a:schemeClr val="lt1">
            <a:alpha val="90000"/>
            <a:hueOff val="0"/>
            <a:satOff val="0"/>
            <a:lumOff val="0"/>
            <a:alphaOff val="0"/>
          </a:schemeClr>
        </a:solidFill>
        <a:ln w="15875" cap="flat" cmpd="sng" algn="ctr">
          <a:noFill/>
          <a:prstDash val="solid"/>
        </a:ln>
        <a:effectLst/>
      </dgm:spPr>
    </dgm:pt>
    <dgm:pt modelId="{8B9E3C63-7CA7-455C-B92A-F12829D8855C}" type="pres">
      <dgm:prSet presAssocID="{C4809D2E-E5D2-4A93-B27A-7FF62A781A2E}" presName="L2TextContainer" presStyleLbl="revTx" presStyleIdx="6" presStyleCnt="18">
        <dgm:presLayoutVars>
          <dgm:bulletEnabled val="1"/>
        </dgm:presLayoutVars>
      </dgm:prSet>
      <dgm:spPr/>
    </dgm:pt>
    <dgm:pt modelId="{93EC3F6F-B7C0-49AE-8072-51FD441C62C1}" type="pres">
      <dgm:prSet presAssocID="{C4809D2E-E5D2-4A93-B27A-7FF62A781A2E}" presName="L1TextContainer" presStyleLbl="revTx" presStyleIdx="7" presStyleCnt="18">
        <dgm:presLayoutVars>
          <dgm:chMax val="1"/>
          <dgm:chPref val="1"/>
          <dgm:bulletEnabled val="1"/>
        </dgm:presLayoutVars>
      </dgm:prSet>
      <dgm:spPr/>
    </dgm:pt>
    <dgm:pt modelId="{4DE50857-246B-493F-9688-59B91EC029E6}" type="pres">
      <dgm:prSet presAssocID="{C4809D2E-E5D2-4A93-B27A-7FF62A781A2E}" presName="ConnectLine" presStyleLbl="sibTrans1D1" presStyleIdx="3" presStyleCnt="9"/>
      <dgm:spPr>
        <a:noFill/>
        <a:ln w="12700" cap="flat" cmpd="sng" algn="ctr">
          <a:solidFill>
            <a:schemeClr val="accent2">
              <a:hueOff val="0"/>
              <a:satOff val="0"/>
              <a:lumOff val="0"/>
              <a:alphaOff val="0"/>
            </a:schemeClr>
          </a:solidFill>
          <a:prstDash val="dash"/>
        </a:ln>
        <a:effectLst/>
      </dgm:spPr>
    </dgm:pt>
    <dgm:pt modelId="{2A6B8370-C9D7-47E5-BCD5-1410F00B5EB1}" type="pres">
      <dgm:prSet presAssocID="{C4809D2E-E5D2-4A93-B27A-7FF62A781A2E}" presName="EmptyPlaceHolder" presStyleCnt="0"/>
      <dgm:spPr/>
    </dgm:pt>
    <dgm:pt modelId="{3931253D-A482-4531-95FD-EC326606FC03}" type="pres">
      <dgm:prSet presAssocID="{9928AC42-3177-4281-A26B-736319DC4D96}" presName="spaceBetweenRectangles" presStyleCnt="0"/>
      <dgm:spPr/>
    </dgm:pt>
    <dgm:pt modelId="{E7E06C90-211D-46F3-9D15-4CD913FD3BC1}" type="pres">
      <dgm:prSet presAssocID="{B87C2659-0FFE-4580-9685-175F48CF89FE}" presName="composite" presStyleCnt="0"/>
      <dgm:spPr/>
    </dgm:pt>
    <dgm:pt modelId="{7637471A-3864-4A35-BE00-0C6C84D9135C}" type="pres">
      <dgm:prSet presAssocID="{B87C2659-0FFE-4580-9685-175F48CF89FE}" presName="ConnectorPoint" presStyleLbl="lnNode1" presStyleIdx="4" presStyleCnt="9"/>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F58E25CD-69B8-4777-93DE-110DA2DCCEAD}" type="pres">
      <dgm:prSet presAssocID="{B87C2659-0FFE-4580-9685-175F48CF89FE}" presName="DropPinPlaceHolder" presStyleCnt="0"/>
      <dgm:spPr/>
    </dgm:pt>
    <dgm:pt modelId="{610F6F10-48D2-451B-97D0-588DF7115180}" type="pres">
      <dgm:prSet presAssocID="{B87C2659-0FFE-4580-9685-175F48CF89FE}" presName="DropPin" presStyleLbl="alignNode1" presStyleIdx="4" presStyleCnt="9"/>
      <dgm:spPr/>
    </dgm:pt>
    <dgm:pt modelId="{71AC49C6-6459-4E6C-8780-6F7AE4C3D46E}" type="pres">
      <dgm:prSet presAssocID="{B87C2659-0FFE-4580-9685-175F48CF89FE}" presName="Ellipse" presStyleLbl="fgAcc1" presStyleIdx="5" presStyleCnt="10"/>
      <dgm:spPr>
        <a:solidFill>
          <a:schemeClr val="lt1">
            <a:alpha val="90000"/>
            <a:hueOff val="0"/>
            <a:satOff val="0"/>
            <a:lumOff val="0"/>
            <a:alphaOff val="0"/>
          </a:schemeClr>
        </a:solidFill>
        <a:ln w="15875" cap="flat" cmpd="sng" algn="ctr">
          <a:noFill/>
          <a:prstDash val="solid"/>
        </a:ln>
        <a:effectLst/>
      </dgm:spPr>
    </dgm:pt>
    <dgm:pt modelId="{860E2348-113E-4239-8F73-582B15669BD8}" type="pres">
      <dgm:prSet presAssocID="{B87C2659-0FFE-4580-9685-175F48CF89FE}" presName="L2TextContainer" presStyleLbl="revTx" presStyleIdx="8" presStyleCnt="18">
        <dgm:presLayoutVars>
          <dgm:bulletEnabled val="1"/>
        </dgm:presLayoutVars>
      </dgm:prSet>
      <dgm:spPr/>
    </dgm:pt>
    <dgm:pt modelId="{C0B0861D-BEF3-4A98-89A9-922ECF5D826F}" type="pres">
      <dgm:prSet presAssocID="{B87C2659-0FFE-4580-9685-175F48CF89FE}" presName="L1TextContainer" presStyleLbl="revTx" presStyleIdx="9" presStyleCnt="18">
        <dgm:presLayoutVars>
          <dgm:chMax val="1"/>
          <dgm:chPref val="1"/>
          <dgm:bulletEnabled val="1"/>
        </dgm:presLayoutVars>
      </dgm:prSet>
      <dgm:spPr/>
    </dgm:pt>
    <dgm:pt modelId="{F6A63E12-A9C6-4AB4-8EB7-575E113FA6CF}" type="pres">
      <dgm:prSet presAssocID="{B87C2659-0FFE-4580-9685-175F48CF89FE}" presName="ConnectLine" presStyleLbl="sibTrans1D1" presStyleIdx="4" presStyleCnt="9" custLinFactX="100000" custLinFactNeighborX="139767" custLinFactNeighborY="49"/>
      <dgm:spPr>
        <a:noFill/>
        <a:ln w="12700" cap="flat" cmpd="sng" algn="ctr">
          <a:solidFill>
            <a:schemeClr val="accent2">
              <a:hueOff val="0"/>
              <a:satOff val="0"/>
              <a:lumOff val="0"/>
              <a:alphaOff val="0"/>
            </a:schemeClr>
          </a:solidFill>
          <a:prstDash val="dash"/>
        </a:ln>
        <a:effectLst/>
      </dgm:spPr>
    </dgm:pt>
    <dgm:pt modelId="{5D1F0C95-53ED-4F6D-858C-BA32A0991245}" type="pres">
      <dgm:prSet presAssocID="{B87C2659-0FFE-4580-9685-175F48CF89FE}" presName="EmptyPlaceHolder" presStyleCnt="0"/>
      <dgm:spPr/>
    </dgm:pt>
    <dgm:pt modelId="{616C8CF4-5C77-4EF6-A7E2-4B7822A1D3C3}" type="pres">
      <dgm:prSet presAssocID="{F7B1FD35-8F4F-4FF0-8C4E-F45E9227E98B}" presName="spaceBetweenRectangles" presStyleCnt="0"/>
      <dgm:spPr/>
    </dgm:pt>
    <dgm:pt modelId="{C0455896-7705-43F0-89E6-EAAA593B3F00}" type="pres">
      <dgm:prSet presAssocID="{05F20EB9-7AAE-44F9-8815-96FA5FD8B0DF}" presName="composite" presStyleCnt="0"/>
      <dgm:spPr/>
    </dgm:pt>
    <dgm:pt modelId="{86AE2A06-399A-474E-B064-E75554DE981D}" type="pres">
      <dgm:prSet presAssocID="{05F20EB9-7AAE-44F9-8815-96FA5FD8B0DF}" presName="ConnectorPoint" presStyleLbl="lnNode1" presStyleIdx="5" presStyleCnt="9"/>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90CEC259-793D-4824-809E-6A3F1A5CC167}" type="pres">
      <dgm:prSet presAssocID="{05F20EB9-7AAE-44F9-8815-96FA5FD8B0DF}" presName="DropPinPlaceHolder" presStyleCnt="0"/>
      <dgm:spPr/>
    </dgm:pt>
    <dgm:pt modelId="{0FE5E6F7-E221-4971-903A-9454472FA31F}" type="pres">
      <dgm:prSet presAssocID="{05F20EB9-7AAE-44F9-8815-96FA5FD8B0DF}" presName="DropPin" presStyleLbl="alignNode1" presStyleIdx="5" presStyleCnt="9"/>
      <dgm:spPr/>
    </dgm:pt>
    <dgm:pt modelId="{038B025E-504E-4200-B10A-56B7A0A3F9F5}" type="pres">
      <dgm:prSet presAssocID="{05F20EB9-7AAE-44F9-8815-96FA5FD8B0DF}" presName="Ellipse" presStyleLbl="fgAcc1" presStyleIdx="6" presStyleCnt="10"/>
      <dgm:spPr>
        <a:solidFill>
          <a:schemeClr val="lt1">
            <a:alpha val="90000"/>
            <a:hueOff val="0"/>
            <a:satOff val="0"/>
            <a:lumOff val="0"/>
            <a:alphaOff val="0"/>
          </a:schemeClr>
        </a:solidFill>
        <a:ln w="15875" cap="flat" cmpd="sng" algn="ctr">
          <a:noFill/>
          <a:prstDash val="solid"/>
        </a:ln>
        <a:effectLst/>
      </dgm:spPr>
    </dgm:pt>
    <dgm:pt modelId="{9C2E6F7F-4DDA-4FD1-B94A-FF9E99E8CF11}" type="pres">
      <dgm:prSet presAssocID="{05F20EB9-7AAE-44F9-8815-96FA5FD8B0DF}" presName="L2TextContainer" presStyleLbl="revTx" presStyleIdx="10" presStyleCnt="18">
        <dgm:presLayoutVars>
          <dgm:bulletEnabled val="1"/>
        </dgm:presLayoutVars>
      </dgm:prSet>
      <dgm:spPr/>
    </dgm:pt>
    <dgm:pt modelId="{F2A6A535-5BBD-4020-B5A4-CC73510AD4B6}" type="pres">
      <dgm:prSet presAssocID="{05F20EB9-7AAE-44F9-8815-96FA5FD8B0DF}" presName="L1TextContainer" presStyleLbl="revTx" presStyleIdx="11" presStyleCnt="18">
        <dgm:presLayoutVars>
          <dgm:chMax val="1"/>
          <dgm:chPref val="1"/>
          <dgm:bulletEnabled val="1"/>
        </dgm:presLayoutVars>
      </dgm:prSet>
      <dgm:spPr/>
    </dgm:pt>
    <dgm:pt modelId="{2871BC80-026D-41A4-A4C5-2F68F004FED3}" type="pres">
      <dgm:prSet presAssocID="{05F20EB9-7AAE-44F9-8815-96FA5FD8B0DF}" presName="ConnectLine" presStyleLbl="sibTrans1D1" presStyleIdx="5" presStyleCnt="9"/>
      <dgm:spPr>
        <a:noFill/>
        <a:ln w="12700" cap="flat" cmpd="sng" algn="ctr">
          <a:solidFill>
            <a:schemeClr val="accent2">
              <a:hueOff val="0"/>
              <a:satOff val="0"/>
              <a:lumOff val="0"/>
              <a:alphaOff val="0"/>
            </a:schemeClr>
          </a:solidFill>
          <a:prstDash val="dash"/>
        </a:ln>
        <a:effectLst/>
      </dgm:spPr>
    </dgm:pt>
    <dgm:pt modelId="{B91F314F-CE17-41E1-83A5-0E3B308470E2}" type="pres">
      <dgm:prSet presAssocID="{05F20EB9-7AAE-44F9-8815-96FA5FD8B0DF}" presName="EmptyPlaceHolder" presStyleCnt="0"/>
      <dgm:spPr/>
    </dgm:pt>
    <dgm:pt modelId="{81754CD8-D4E1-4676-B2A9-5AB8DFAC5A57}" type="pres">
      <dgm:prSet presAssocID="{A928BD3D-23F1-4CFC-984B-77F06C35B1B6}" presName="spaceBetweenRectangles" presStyleCnt="0"/>
      <dgm:spPr/>
    </dgm:pt>
    <dgm:pt modelId="{A288FCC0-0E6A-48BD-925F-017959FB0E7F}" type="pres">
      <dgm:prSet presAssocID="{87035925-7CE4-4A21-B5D0-BE8ECCE81359}" presName="composite" presStyleCnt="0"/>
      <dgm:spPr/>
    </dgm:pt>
    <dgm:pt modelId="{CE5F8CF3-9A7A-4ED3-A526-01CDF01CD6C8}" type="pres">
      <dgm:prSet presAssocID="{87035925-7CE4-4A21-B5D0-BE8ECCE81359}" presName="ConnectorPoint" presStyleLbl="lnNode1" presStyleIdx="6" presStyleCnt="9"/>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A7BB5E36-8A01-41EB-8AA6-402EDAB0A178}" type="pres">
      <dgm:prSet presAssocID="{87035925-7CE4-4A21-B5D0-BE8ECCE81359}" presName="DropPinPlaceHolder" presStyleCnt="0"/>
      <dgm:spPr/>
    </dgm:pt>
    <dgm:pt modelId="{5C62033F-3C39-4A54-8E5A-B5AD79A52C8B}" type="pres">
      <dgm:prSet presAssocID="{87035925-7CE4-4A21-B5D0-BE8ECCE81359}" presName="DropPin" presStyleLbl="alignNode1" presStyleIdx="6" presStyleCnt="9"/>
      <dgm:spPr/>
    </dgm:pt>
    <dgm:pt modelId="{F31BF5BF-6771-45AA-B9DB-35735228646B}" type="pres">
      <dgm:prSet presAssocID="{87035925-7CE4-4A21-B5D0-BE8ECCE81359}" presName="Ellipse" presStyleLbl="fgAcc1" presStyleIdx="7" presStyleCnt="10"/>
      <dgm:spPr>
        <a:solidFill>
          <a:schemeClr val="lt1">
            <a:alpha val="90000"/>
            <a:hueOff val="0"/>
            <a:satOff val="0"/>
            <a:lumOff val="0"/>
            <a:alphaOff val="0"/>
          </a:schemeClr>
        </a:solidFill>
        <a:ln w="15875" cap="flat" cmpd="sng" algn="ctr">
          <a:noFill/>
          <a:prstDash val="solid"/>
        </a:ln>
        <a:effectLst/>
      </dgm:spPr>
    </dgm:pt>
    <dgm:pt modelId="{902BE5E7-0DF9-46D9-A5D2-52FFFB459177}" type="pres">
      <dgm:prSet presAssocID="{87035925-7CE4-4A21-B5D0-BE8ECCE81359}" presName="L2TextContainer" presStyleLbl="revTx" presStyleIdx="12" presStyleCnt="18">
        <dgm:presLayoutVars>
          <dgm:bulletEnabled val="1"/>
        </dgm:presLayoutVars>
      </dgm:prSet>
      <dgm:spPr/>
    </dgm:pt>
    <dgm:pt modelId="{B55F7B35-5463-43FC-A1DB-B2E691BD92E4}" type="pres">
      <dgm:prSet presAssocID="{87035925-7CE4-4A21-B5D0-BE8ECCE81359}" presName="L1TextContainer" presStyleLbl="revTx" presStyleIdx="13" presStyleCnt="18">
        <dgm:presLayoutVars>
          <dgm:chMax val="1"/>
          <dgm:chPref val="1"/>
          <dgm:bulletEnabled val="1"/>
        </dgm:presLayoutVars>
      </dgm:prSet>
      <dgm:spPr/>
    </dgm:pt>
    <dgm:pt modelId="{2B2452DF-DF07-4213-B6DE-BE98EAC435A5}" type="pres">
      <dgm:prSet presAssocID="{87035925-7CE4-4A21-B5D0-BE8ECCE81359}" presName="ConnectLine" presStyleLbl="sibTrans1D1" presStyleIdx="6" presStyleCnt="9"/>
      <dgm:spPr>
        <a:noFill/>
        <a:ln w="12700" cap="flat" cmpd="sng" algn="ctr">
          <a:solidFill>
            <a:schemeClr val="accent2">
              <a:hueOff val="0"/>
              <a:satOff val="0"/>
              <a:lumOff val="0"/>
              <a:alphaOff val="0"/>
            </a:schemeClr>
          </a:solidFill>
          <a:prstDash val="dash"/>
        </a:ln>
        <a:effectLst/>
      </dgm:spPr>
    </dgm:pt>
    <dgm:pt modelId="{DBF46236-ED14-4F8B-9B69-67905DE1CD5D}" type="pres">
      <dgm:prSet presAssocID="{87035925-7CE4-4A21-B5D0-BE8ECCE81359}" presName="EmptyPlaceHolder" presStyleCnt="0"/>
      <dgm:spPr/>
    </dgm:pt>
    <dgm:pt modelId="{C52D503F-8347-4DB9-8EEA-00C47C2BA845}" type="pres">
      <dgm:prSet presAssocID="{7BA6A244-4D4B-4842-A192-04E7FF47FF99}" presName="spaceBetweenRectangles" presStyleCnt="0"/>
      <dgm:spPr/>
    </dgm:pt>
    <dgm:pt modelId="{46C460DF-0E0B-40D2-B93C-91557E7CBD89}" type="pres">
      <dgm:prSet presAssocID="{52FA6144-B249-4628-8883-81D56703B742}" presName="composite" presStyleCnt="0"/>
      <dgm:spPr/>
    </dgm:pt>
    <dgm:pt modelId="{1C897EBF-1BAE-4B4B-B902-8B9B6CE0C89A}" type="pres">
      <dgm:prSet presAssocID="{52FA6144-B249-4628-8883-81D56703B742}" presName="ConnectorPoint" presStyleLbl="lnNode1" presStyleIdx="7" presStyleCnt="9"/>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75C3A358-0CF3-4A3E-B437-BF996636111B}" type="pres">
      <dgm:prSet presAssocID="{52FA6144-B249-4628-8883-81D56703B742}" presName="DropPinPlaceHolder" presStyleCnt="0"/>
      <dgm:spPr/>
    </dgm:pt>
    <dgm:pt modelId="{DE672D09-EA98-47A1-861F-ADDD4FE69F30}" type="pres">
      <dgm:prSet presAssocID="{52FA6144-B249-4628-8883-81D56703B742}" presName="DropPin" presStyleLbl="alignNode1" presStyleIdx="7" presStyleCnt="9"/>
      <dgm:spPr/>
    </dgm:pt>
    <dgm:pt modelId="{985F4FB3-3CE3-4BED-812C-AFC0AECD6B1B}" type="pres">
      <dgm:prSet presAssocID="{52FA6144-B249-4628-8883-81D56703B742}" presName="Ellipse" presStyleLbl="fgAcc1" presStyleIdx="8" presStyleCnt="10"/>
      <dgm:spPr>
        <a:solidFill>
          <a:schemeClr val="lt1">
            <a:alpha val="90000"/>
            <a:hueOff val="0"/>
            <a:satOff val="0"/>
            <a:lumOff val="0"/>
            <a:alphaOff val="0"/>
          </a:schemeClr>
        </a:solidFill>
        <a:ln w="15875" cap="flat" cmpd="sng" algn="ctr">
          <a:noFill/>
          <a:prstDash val="solid"/>
        </a:ln>
        <a:effectLst/>
      </dgm:spPr>
    </dgm:pt>
    <dgm:pt modelId="{AF50F0E4-3CD8-4035-ABAB-D42F1F7E2AC5}" type="pres">
      <dgm:prSet presAssocID="{52FA6144-B249-4628-8883-81D56703B742}" presName="L2TextContainer" presStyleLbl="revTx" presStyleIdx="14" presStyleCnt="18">
        <dgm:presLayoutVars>
          <dgm:bulletEnabled val="1"/>
        </dgm:presLayoutVars>
      </dgm:prSet>
      <dgm:spPr/>
    </dgm:pt>
    <dgm:pt modelId="{F08DA29C-DEAC-4B6A-9C81-F90977FED41B}" type="pres">
      <dgm:prSet presAssocID="{52FA6144-B249-4628-8883-81D56703B742}" presName="L1TextContainer" presStyleLbl="revTx" presStyleIdx="15" presStyleCnt="18">
        <dgm:presLayoutVars>
          <dgm:chMax val="1"/>
          <dgm:chPref val="1"/>
          <dgm:bulletEnabled val="1"/>
        </dgm:presLayoutVars>
      </dgm:prSet>
      <dgm:spPr/>
    </dgm:pt>
    <dgm:pt modelId="{4322B7AD-5EEB-48E2-81E7-A6AD405D23E7}" type="pres">
      <dgm:prSet presAssocID="{52FA6144-B249-4628-8883-81D56703B742}" presName="ConnectLine" presStyleLbl="sibTrans1D1" presStyleIdx="7" presStyleCnt="9"/>
      <dgm:spPr>
        <a:noFill/>
        <a:ln w="12700" cap="flat" cmpd="sng" algn="ctr">
          <a:solidFill>
            <a:schemeClr val="accent2">
              <a:hueOff val="0"/>
              <a:satOff val="0"/>
              <a:lumOff val="0"/>
              <a:alphaOff val="0"/>
            </a:schemeClr>
          </a:solidFill>
          <a:prstDash val="dash"/>
        </a:ln>
        <a:effectLst/>
      </dgm:spPr>
    </dgm:pt>
    <dgm:pt modelId="{55CD21A3-618E-4446-8135-5CD066A50D0F}" type="pres">
      <dgm:prSet presAssocID="{52FA6144-B249-4628-8883-81D56703B742}" presName="EmptyPlaceHolder" presStyleCnt="0"/>
      <dgm:spPr/>
    </dgm:pt>
    <dgm:pt modelId="{ED9A9148-4FE4-4EC3-9BA4-51F31B44A76B}" type="pres">
      <dgm:prSet presAssocID="{C751C78D-E378-44E7-A5DD-FAA0A8EBA094}" presName="spaceBetweenRectangles" presStyleCnt="0"/>
      <dgm:spPr/>
    </dgm:pt>
    <dgm:pt modelId="{6A9A1204-4440-4357-95D7-E9289D4143A6}" type="pres">
      <dgm:prSet presAssocID="{934BD3DB-E85D-46F0-BA04-78B1493BE731}" presName="composite" presStyleCnt="0"/>
      <dgm:spPr/>
    </dgm:pt>
    <dgm:pt modelId="{047FE164-86E5-4311-90F1-5F166267FE55}" type="pres">
      <dgm:prSet presAssocID="{934BD3DB-E85D-46F0-BA04-78B1493BE731}" presName="ConnectorPoint" presStyleLbl="lnNode1" presStyleIdx="8" presStyleCnt="9"/>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95CDC567-43EC-4A06-9D19-BDF832C8F380}" type="pres">
      <dgm:prSet presAssocID="{934BD3DB-E85D-46F0-BA04-78B1493BE731}" presName="DropPinPlaceHolder" presStyleCnt="0"/>
      <dgm:spPr/>
    </dgm:pt>
    <dgm:pt modelId="{5DE91074-303B-46A4-A265-BDC463892823}" type="pres">
      <dgm:prSet presAssocID="{934BD3DB-E85D-46F0-BA04-78B1493BE731}" presName="DropPin" presStyleLbl="alignNode1" presStyleIdx="8" presStyleCnt="9"/>
      <dgm:spPr/>
    </dgm:pt>
    <dgm:pt modelId="{E01BBF68-A739-43C3-9308-29FA519FD750}" type="pres">
      <dgm:prSet presAssocID="{934BD3DB-E85D-46F0-BA04-78B1493BE731}" presName="Ellipse" presStyleLbl="fgAcc1" presStyleIdx="9" presStyleCnt="10"/>
      <dgm:spPr>
        <a:solidFill>
          <a:schemeClr val="lt1">
            <a:alpha val="90000"/>
            <a:hueOff val="0"/>
            <a:satOff val="0"/>
            <a:lumOff val="0"/>
            <a:alphaOff val="0"/>
          </a:schemeClr>
        </a:solidFill>
        <a:ln w="15875" cap="flat" cmpd="sng" algn="ctr">
          <a:noFill/>
          <a:prstDash val="solid"/>
        </a:ln>
        <a:effectLst/>
      </dgm:spPr>
    </dgm:pt>
    <dgm:pt modelId="{BC2FB886-D170-4383-9946-CCDF5C2D51CF}" type="pres">
      <dgm:prSet presAssocID="{934BD3DB-E85D-46F0-BA04-78B1493BE731}" presName="L2TextContainer" presStyleLbl="revTx" presStyleIdx="16" presStyleCnt="18">
        <dgm:presLayoutVars>
          <dgm:bulletEnabled val="1"/>
        </dgm:presLayoutVars>
      </dgm:prSet>
      <dgm:spPr/>
    </dgm:pt>
    <dgm:pt modelId="{CE1456AE-9135-4297-9121-FBB4FE8A14CB}" type="pres">
      <dgm:prSet presAssocID="{934BD3DB-E85D-46F0-BA04-78B1493BE731}" presName="L1TextContainer" presStyleLbl="revTx" presStyleIdx="17" presStyleCnt="18">
        <dgm:presLayoutVars>
          <dgm:chMax val="1"/>
          <dgm:chPref val="1"/>
          <dgm:bulletEnabled val="1"/>
        </dgm:presLayoutVars>
      </dgm:prSet>
      <dgm:spPr/>
    </dgm:pt>
    <dgm:pt modelId="{A56C3504-9DD6-44E9-91BF-4DBEF77FB2F0}" type="pres">
      <dgm:prSet presAssocID="{934BD3DB-E85D-46F0-BA04-78B1493BE731}" presName="ConnectLine" presStyleLbl="sibTrans1D1" presStyleIdx="8" presStyleCnt="9"/>
      <dgm:spPr>
        <a:noFill/>
        <a:ln w="12700" cap="flat" cmpd="sng" algn="ctr">
          <a:solidFill>
            <a:schemeClr val="accent2">
              <a:hueOff val="0"/>
              <a:satOff val="0"/>
              <a:lumOff val="0"/>
              <a:alphaOff val="0"/>
            </a:schemeClr>
          </a:solidFill>
          <a:prstDash val="dash"/>
        </a:ln>
        <a:effectLst/>
      </dgm:spPr>
    </dgm:pt>
    <dgm:pt modelId="{A74BBEB1-2BD7-46B9-A064-D2FF2EC99066}" type="pres">
      <dgm:prSet presAssocID="{934BD3DB-E85D-46F0-BA04-78B1493BE731}" presName="EmptyPlaceHolder" presStyleCnt="0"/>
      <dgm:spPr/>
    </dgm:pt>
  </dgm:ptLst>
  <dgm:cxnLst>
    <dgm:cxn modelId="{89211928-083C-492A-9F32-D6008E36A85D}" srcId="{73F95B8C-2F76-4115-84EB-AA9CA39A5A0E}" destId="{1470956B-FAFC-4851-B565-DF2B8F5F77BC}" srcOrd="1" destOrd="0" parTransId="{337FF7E0-7271-4EEC-81C6-6E356C60F5CE}" sibTransId="{42488039-0407-4E48-B204-8F693AC8051A}"/>
    <dgm:cxn modelId="{82A7A52C-7B28-4EDC-9698-026D9222FECD}" srcId="{1470956B-FAFC-4851-B565-DF2B8F5F77BC}" destId="{64D23010-51B9-47E2-83A8-E8A674D5CFA3}" srcOrd="0" destOrd="0" parTransId="{C50D0BA6-DB43-454A-9E2D-BB560DA91463}" sibTransId="{5E3C905A-4B18-4F0C-9976-F95B6A74AF21}"/>
    <dgm:cxn modelId="{F48C6C33-6DCE-45DC-83BF-0C3882026F16}" type="presOf" srcId="{934BD3DB-E85D-46F0-BA04-78B1493BE731}" destId="{CE1456AE-9135-4297-9121-FBB4FE8A14CB}" srcOrd="0" destOrd="0" presId="urn:microsoft.com/office/officeart/2017/3/layout/DropPinTimeline"/>
    <dgm:cxn modelId="{EB239D34-94EA-4C65-AA65-5AD9262284F3}" type="presOf" srcId="{1470956B-FAFC-4851-B565-DF2B8F5F77BC}" destId="{EDF070A0-B39A-4A0E-8FD6-C2345107AF23}" srcOrd="0" destOrd="0" presId="urn:microsoft.com/office/officeart/2017/3/layout/DropPinTimeline"/>
    <dgm:cxn modelId="{1949B13A-6A39-46FC-B823-2B0CDE261A0F}" srcId="{73F95B8C-2F76-4115-84EB-AA9CA39A5A0E}" destId="{B87C2659-0FFE-4580-9685-175F48CF89FE}" srcOrd="4" destOrd="0" parTransId="{F905AC55-B16F-47CE-A85A-5D3DF3661B04}" sibTransId="{F7B1FD35-8F4F-4FF0-8C4E-F45E9227E98B}"/>
    <dgm:cxn modelId="{9D4E2264-79B7-4E52-B872-E640F6CB07AA}" srcId="{73F95B8C-2F76-4115-84EB-AA9CA39A5A0E}" destId="{874426F0-D7A9-4112-89F0-8AA03F4FADCA}" srcOrd="0" destOrd="0" parTransId="{30C88F78-770E-4687-B760-D0861DF18D9A}" sibTransId="{1075A168-264F-4FE2-B290-52C038435B10}"/>
    <dgm:cxn modelId="{169C1F47-8B12-47DA-9B2F-961AD1684AA0}" type="presOf" srcId="{874426F0-D7A9-4112-89F0-8AA03F4FADCA}" destId="{2F22F13F-4EF4-4F78-9D01-5B2459BF9CB8}" srcOrd="0" destOrd="0" presId="urn:microsoft.com/office/officeart/2017/3/layout/DropPinTimeline"/>
    <dgm:cxn modelId="{F1D88E6A-C9BF-4D5F-BEE8-9D484F6006E1}" type="presOf" srcId="{F40BCF26-B56B-4EB3-8F92-49946BA253BB}" destId="{902BE5E7-0DF9-46D9-A5D2-52FFFB459177}" srcOrd="0" destOrd="0" presId="urn:microsoft.com/office/officeart/2017/3/layout/DropPinTimeline"/>
    <dgm:cxn modelId="{5FF1E16A-510E-43AF-BB08-A6E485520093}" type="presOf" srcId="{D87B6573-B9C0-4D72-A0D7-359C4C8D598E}" destId="{B8DACBBA-39C2-42DE-B191-B41B1AEDE38D}" srcOrd="0" destOrd="0" presId="urn:microsoft.com/office/officeart/2017/3/layout/DropPinTimeline"/>
    <dgm:cxn modelId="{481F2A4C-0787-4A20-8FF9-0DC0C1F58F5B}" srcId="{874426F0-D7A9-4112-89F0-8AA03F4FADCA}" destId="{D87B6573-B9C0-4D72-A0D7-359C4C8D598E}" srcOrd="0" destOrd="0" parTransId="{C68FFDC2-FB48-4E88-9649-4F80681FFF90}" sibTransId="{51AA28AC-AED0-4054-8888-7B9DB3CB84B4}"/>
    <dgm:cxn modelId="{A131E350-50A3-41F0-AC69-75288497116A}" type="presOf" srcId="{7955FB25-C6D6-4118-A3A6-DA5FDE69EF92}" destId="{8B9E3C63-7CA7-455C-B92A-F12829D8855C}" srcOrd="0" destOrd="0" presId="urn:microsoft.com/office/officeart/2017/3/layout/DropPinTimeline"/>
    <dgm:cxn modelId="{71E83374-E12D-4382-923E-957A0A2F937F}" type="presOf" srcId="{C4A0A804-5F63-47D2-8670-6ECBAB9A5B6D}" destId="{860E2348-113E-4239-8F73-582B15669BD8}" srcOrd="0" destOrd="0" presId="urn:microsoft.com/office/officeart/2017/3/layout/DropPinTimeline"/>
    <dgm:cxn modelId="{08906E57-AF6A-4802-9341-A68A60390FB2}" type="presOf" srcId="{87035925-7CE4-4A21-B5D0-BE8ECCE81359}" destId="{B55F7B35-5463-43FC-A1DB-B2E691BD92E4}" srcOrd="0" destOrd="0" presId="urn:microsoft.com/office/officeart/2017/3/layout/DropPinTimeline"/>
    <dgm:cxn modelId="{25446958-A032-4B2E-8A58-D3ED2805527C}" type="presOf" srcId="{C4809D2E-E5D2-4A93-B27A-7FF62A781A2E}" destId="{93EC3F6F-B7C0-49AE-8072-51FD441C62C1}" srcOrd="0" destOrd="0" presId="urn:microsoft.com/office/officeart/2017/3/layout/DropPinTimeline"/>
    <dgm:cxn modelId="{C3F2ED5A-8369-4E60-96FD-E44C6AD35AE0}" srcId="{73F95B8C-2F76-4115-84EB-AA9CA39A5A0E}" destId="{87035925-7CE4-4A21-B5D0-BE8ECCE81359}" srcOrd="6" destOrd="0" parTransId="{4A949D5A-03A9-4CA0-BC2B-69B547962A3F}" sibTransId="{7BA6A244-4D4B-4842-A192-04E7FF47FF99}"/>
    <dgm:cxn modelId="{7B4DEC84-5853-4629-A139-0D17CA22F484}" srcId="{73F95B8C-2F76-4115-84EB-AA9CA39A5A0E}" destId="{934BD3DB-E85D-46F0-BA04-78B1493BE731}" srcOrd="8" destOrd="0" parTransId="{D6B73CEC-3055-4BA4-884E-6D731C29AC32}" sibTransId="{C97A8C1D-AFFA-4294-8EA2-F849C741BFAD}"/>
    <dgm:cxn modelId="{BFCAEC84-AF1A-478B-8D33-6C1A1B401B0F}" srcId="{05F20EB9-7AAE-44F9-8815-96FA5FD8B0DF}" destId="{CDB0DBE0-1CA9-4DFD-A3BB-9063C33355D4}" srcOrd="0" destOrd="0" parTransId="{0BD1FB30-9E03-4CB2-86C8-57D2FA783598}" sibTransId="{6CB199FF-9B43-46E4-89A4-6CBD66716A4A}"/>
    <dgm:cxn modelId="{6BD2058E-7F83-47F3-A4DC-05564525650F}" srcId="{52FA6144-B249-4628-8883-81D56703B742}" destId="{E6FE163B-7402-417D-9573-D3A57A61AF8A}" srcOrd="0" destOrd="0" parTransId="{5D33F03F-3998-4E66-BCD2-5C6D9550FED9}" sibTransId="{D1100258-15CD-400E-9250-D6F11874735F}"/>
    <dgm:cxn modelId="{9AB4AA8E-DFEB-4AEE-B911-AEF8B314ECB2}" srcId="{B87C2659-0FFE-4580-9685-175F48CF89FE}" destId="{C4A0A804-5F63-47D2-8670-6ECBAB9A5B6D}" srcOrd="0" destOrd="0" parTransId="{3D20017A-42F4-4755-85F1-B16316321191}" sibTransId="{F9E3FCF8-0F73-47B0-85C7-2A860A11136B}"/>
    <dgm:cxn modelId="{3D074691-0C1D-460E-97AD-3184F0F1AE34}" srcId="{C4809D2E-E5D2-4A93-B27A-7FF62A781A2E}" destId="{7955FB25-C6D6-4118-A3A6-DA5FDE69EF92}" srcOrd="0" destOrd="0" parTransId="{22E36D07-8782-475E-B291-FCE3CCB1DB34}" sibTransId="{D80736F0-5A14-47D6-A7C3-F4FD3F936C06}"/>
    <dgm:cxn modelId="{9F651B93-82CC-43AF-AABC-E3AF6C6D524B}" type="presOf" srcId="{52FA6144-B249-4628-8883-81D56703B742}" destId="{F08DA29C-DEAC-4B6A-9C81-F90977FED41B}" srcOrd="0" destOrd="0" presId="urn:microsoft.com/office/officeart/2017/3/layout/DropPinTimeline"/>
    <dgm:cxn modelId="{78998E94-F829-4A47-A5C4-ED3768641087}" type="presOf" srcId="{CDB0DBE0-1CA9-4DFD-A3BB-9063C33355D4}" destId="{9C2E6F7F-4DDA-4FD1-B94A-FF9E99E8CF11}" srcOrd="0" destOrd="0" presId="urn:microsoft.com/office/officeart/2017/3/layout/DropPinTimeline"/>
    <dgm:cxn modelId="{4AE95997-30B4-4D5F-9D0B-8CCF759AD299}" type="presOf" srcId="{73F95B8C-2F76-4115-84EB-AA9CA39A5A0E}" destId="{D572B2DD-9787-4AE7-BAAF-C875C1D3B90C}" srcOrd="0" destOrd="0" presId="urn:microsoft.com/office/officeart/2017/3/layout/DropPinTimeline"/>
    <dgm:cxn modelId="{949220A0-67F3-4C01-B9AD-40AD0AFA6D6A}" srcId="{73F95B8C-2F76-4115-84EB-AA9CA39A5A0E}" destId="{52FA6144-B249-4628-8883-81D56703B742}" srcOrd="7" destOrd="0" parTransId="{A2B4FB28-D819-49D3-9884-9776E266B7BF}" sibTransId="{C751C78D-E378-44E7-A5DD-FAA0A8EBA094}"/>
    <dgm:cxn modelId="{79B3AFA7-C428-4078-AD65-3860A1E742E9}" type="presOf" srcId="{D4FF52E9-A2B0-4947-9E35-9C88DF0F976A}" destId="{0CA05899-8964-42AD-9BF6-7934F9F909F0}" srcOrd="0" destOrd="0" presId="urn:microsoft.com/office/officeart/2017/3/layout/DropPinTimeline"/>
    <dgm:cxn modelId="{F911A3A8-B297-4249-9AD4-E1E7FA167666}" srcId="{73F95B8C-2F76-4115-84EB-AA9CA39A5A0E}" destId="{05F20EB9-7AAE-44F9-8815-96FA5FD8B0DF}" srcOrd="5" destOrd="0" parTransId="{AF542E05-74CF-46EA-A297-DB302C5B6141}" sibTransId="{A928BD3D-23F1-4CFC-984B-77F06C35B1B6}"/>
    <dgm:cxn modelId="{90B02DAE-4E0A-403E-853E-70C58806645B}" type="presOf" srcId="{436FF4AF-897F-46BC-9D1B-39A54D48BA33}" destId="{8474CD16-91D7-4BBF-BDDC-8FA435A374CA}" srcOrd="0" destOrd="0" presId="urn:microsoft.com/office/officeart/2017/3/layout/DropPinTimeline"/>
    <dgm:cxn modelId="{0AA6FBB7-0648-45BE-B50E-299B3597F9E1}" srcId="{87035925-7CE4-4A21-B5D0-BE8ECCE81359}" destId="{F40BCF26-B56B-4EB3-8F92-49946BA253BB}" srcOrd="0" destOrd="0" parTransId="{C687B898-34A8-4AC4-923B-CD17EBC62B07}" sibTransId="{7B06BC44-0C02-49D7-AC34-D039C798B078}"/>
    <dgm:cxn modelId="{A34640C2-BEC1-42D9-9602-173957B60BAA}" type="presOf" srcId="{05F20EB9-7AAE-44F9-8815-96FA5FD8B0DF}" destId="{F2A6A535-5BBD-4020-B5A4-CC73510AD4B6}" srcOrd="0" destOrd="0" presId="urn:microsoft.com/office/officeart/2017/3/layout/DropPinTimeline"/>
    <dgm:cxn modelId="{D12DB7D1-97E1-4387-A546-156D7BB45017}" srcId="{73F95B8C-2F76-4115-84EB-AA9CA39A5A0E}" destId="{C4809D2E-E5D2-4A93-B27A-7FF62A781A2E}" srcOrd="3" destOrd="0" parTransId="{52D7481F-F14E-4CDD-A456-6B91B1BC8C72}" sibTransId="{9928AC42-3177-4281-A26B-736319DC4D96}"/>
    <dgm:cxn modelId="{DC6F39ED-135B-41DB-A760-14710D734754}" srcId="{73F95B8C-2F76-4115-84EB-AA9CA39A5A0E}" destId="{D4FF52E9-A2B0-4947-9E35-9C88DF0F976A}" srcOrd="2" destOrd="0" parTransId="{D7BC76A9-B8C3-42EF-81AE-32E2F2A2964C}" sibTransId="{75335725-FD98-4217-9814-6FDA8E3279F4}"/>
    <dgm:cxn modelId="{E415DBEE-0746-460B-96C7-E50418FE5324}" type="presOf" srcId="{64D23010-51B9-47E2-83A8-E8A674D5CFA3}" destId="{8D637869-9EC3-4F11-8E1C-5EFEE7D4C282}" srcOrd="0" destOrd="0" presId="urn:microsoft.com/office/officeart/2017/3/layout/DropPinTimeline"/>
    <dgm:cxn modelId="{853C7EF4-8EFE-41E2-9DE9-698CE2C16A92}" type="presOf" srcId="{B87C2659-0FFE-4580-9685-175F48CF89FE}" destId="{C0B0861D-BEF3-4A98-89A9-922ECF5D826F}" srcOrd="0" destOrd="0" presId="urn:microsoft.com/office/officeart/2017/3/layout/DropPinTimeline"/>
    <dgm:cxn modelId="{85B466F7-1ED5-41D1-AF3A-28BA5B238D30}" type="presOf" srcId="{E6FE163B-7402-417D-9573-D3A57A61AF8A}" destId="{AF50F0E4-3CD8-4035-ABAB-D42F1F7E2AC5}" srcOrd="0" destOrd="0" presId="urn:microsoft.com/office/officeart/2017/3/layout/DropPinTimeline"/>
    <dgm:cxn modelId="{55B8A0F9-6E34-4A7B-970F-E9951A779DF6}" srcId="{D4FF52E9-A2B0-4947-9E35-9C88DF0F976A}" destId="{436FF4AF-897F-46BC-9D1B-39A54D48BA33}" srcOrd="0" destOrd="0" parTransId="{9B1DF32A-AA7A-49D6-9846-6AE4575BFAD8}" sibTransId="{BA435F83-F2F6-4053-967F-BBF14BF46E1E}"/>
    <dgm:cxn modelId="{4742FDFD-EB98-47B2-A699-24DCB2599379}" type="presParOf" srcId="{D572B2DD-9787-4AE7-BAAF-C875C1D3B90C}" destId="{86C0205B-3308-4CB1-BFD1-0B2F9D29A2C5}" srcOrd="0" destOrd="0" presId="urn:microsoft.com/office/officeart/2017/3/layout/DropPinTimeline"/>
    <dgm:cxn modelId="{B7DEC1EF-C66E-40EF-B5EC-92852E3253FF}" type="presParOf" srcId="{D572B2DD-9787-4AE7-BAAF-C875C1D3B90C}" destId="{1486B74D-01BA-456A-8622-2587300AB22B}" srcOrd="1" destOrd="0" presId="urn:microsoft.com/office/officeart/2017/3/layout/DropPinTimeline"/>
    <dgm:cxn modelId="{687B685F-753B-40F8-A174-357B6988A8A8}" type="presParOf" srcId="{1486B74D-01BA-456A-8622-2587300AB22B}" destId="{63D0221C-0B11-49EA-BAF0-6E2FDC44083E}" srcOrd="0" destOrd="0" presId="urn:microsoft.com/office/officeart/2017/3/layout/DropPinTimeline"/>
    <dgm:cxn modelId="{DCA0D037-4B2D-4703-941F-3390E2EC52E9}" type="presParOf" srcId="{63D0221C-0B11-49EA-BAF0-6E2FDC44083E}" destId="{E8B00A72-DEDD-448F-9E47-DA42A92CA197}" srcOrd="0" destOrd="0" presId="urn:microsoft.com/office/officeart/2017/3/layout/DropPinTimeline"/>
    <dgm:cxn modelId="{7E813DA9-1F6E-474E-95AE-421DD069457F}" type="presParOf" srcId="{63D0221C-0B11-49EA-BAF0-6E2FDC44083E}" destId="{9528E527-6E60-4E5F-902E-8989AABA32EC}" srcOrd="1" destOrd="0" presId="urn:microsoft.com/office/officeart/2017/3/layout/DropPinTimeline"/>
    <dgm:cxn modelId="{E9D6B4EF-005F-4446-9F5A-53B5FFEFC32C}" type="presParOf" srcId="{9528E527-6E60-4E5F-902E-8989AABA32EC}" destId="{DAC1F3F1-F5BF-47C5-BB4E-6475ECC6AAE9}" srcOrd="0" destOrd="0" presId="urn:microsoft.com/office/officeart/2017/3/layout/DropPinTimeline"/>
    <dgm:cxn modelId="{813F812E-FCA2-419B-8955-666855E7DA2A}" type="presParOf" srcId="{9528E527-6E60-4E5F-902E-8989AABA32EC}" destId="{7E14B86F-7F91-4126-B2DD-C0525C4B6EEE}" srcOrd="1" destOrd="0" presId="urn:microsoft.com/office/officeart/2017/3/layout/DropPinTimeline"/>
    <dgm:cxn modelId="{D48A778E-2812-4E58-BCAC-24D68BAA480C}" type="presParOf" srcId="{63D0221C-0B11-49EA-BAF0-6E2FDC44083E}" destId="{B8DACBBA-39C2-42DE-B191-B41B1AEDE38D}" srcOrd="2" destOrd="0" presId="urn:microsoft.com/office/officeart/2017/3/layout/DropPinTimeline"/>
    <dgm:cxn modelId="{2A4A2601-F3A5-492E-BC2E-0E237D9C8F1C}" type="presParOf" srcId="{63D0221C-0B11-49EA-BAF0-6E2FDC44083E}" destId="{2F22F13F-4EF4-4F78-9D01-5B2459BF9CB8}" srcOrd="3" destOrd="0" presId="urn:microsoft.com/office/officeart/2017/3/layout/DropPinTimeline"/>
    <dgm:cxn modelId="{7F274381-7C8B-4F76-ACEE-15DC23DE9629}" type="presParOf" srcId="{63D0221C-0B11-49EA-BAF0-6E2FDC44083E}" destId="{40BCC79F-0CF6-4DC3-9F0A-F01B2CA507F9}" srcOrd="4" destOrd="0" presId="urn:microsoft.com/office/officeart/2017/3/layout/DropPinTimeline"/>
    <dgm:cxn modelId="{0BEB12C9-8B66-4734-8965-6C03EE8C3E43}" type="presParOf" srcId="{63D0221C-0B11-49EA-BAF0-6E2FDC44083E}" destId="{61EFE07C-71A9-4F69-BE21-0C48FCB8324A}" srcOrd="5" destOrd="0" presId="urn:microsoft.com/office/officeart/2017/3/layout/DropPinTimeline"/>
    <dgm:cxn modelId="{5D7D47B4-C7EE-4FBA-B85F-A21119EED21E}" type="presParOf" srcId="{1486B74D-01BA-456A-8622-2587300AB22B}" destId="{62E85D08-139F-4292-BFD2-F06830E2B042}" srcOrd="1" destOrd="0" presId="urn:microsoft.com/office/officeart/2017/3/layout/DropPinTimeline"/>
    <dgm:cxn modelId="{709BA9DC-AE7B-4340-886C-F5B0E691C1D2}" type="presParOf" srcId="{1486B74D-01BA-456A-8622-2587300AB22B}" destId="{831E0D9E-DCC7-4A8F-960B-D0C10CFAD5A7}" srcOrd="2" destOrd="0" presId="urn:microsoft.com/office/officeart/2017/3/layout/DropPinTimeline"/>
    <dgm:cxn modelId="{5F8DD318-0891-48DA-94B9-15F912D1685B}" type="presParOf" srcId="{831E0D9E-DCC7-4A8F-960B-D0C10CFAD5A7}" destId="{DAA9CA92-CB48-425F-89DB-4184655C0ED8}" srcOrd="0" destOrd="0" presId="urn:microsoft.com/office/officeart/2017/3/layout/DropPinTimeline"/>
    <dgm:cxn modelId="{29CC46BD-ED57-455D-9EBF-F4552191A935}" type="presParOf" srcId="{831E0D9E-DCC7-4A8F-960B-D0C10CFAD5A7}" destId="{16A03A27-9173-45F1-912C-A3B31AA5E38B}" srcOrd="1" destOrd="0" presId="urn:microsoft.com/office/officeart/2017/3/layout/DropPinTimeline"/>
    <dgm:cxn modelId="{8388116F-D518-479B-9798-B2A71CC1A578}" type="presParOf" srcId="{16A03A27-9173-45F1-912C-A3B31AA5E38B}" destId="{E9585CA9-A729-4165-A52B-893AE03404C4}" srcOrd="0" destOrd="0" presId="urn:microsoft.com/office/officeart/2017/3/layout/DropPinTimeline"/>
    <dgm:cxn modelId="{D4B7BF3F-4D3E-434F-B301-1C21618DA776}" type="presParOf" srcId="{16A03A27-9173-45F1-912C-A3B31AA5E38B}" destId="{7A6CA20D-459E-4F70-BC05-151176D7942E}" srcOrd="1" destOrd="0" presId="urn:microsoft.com/office/officeart/2017/3/layout/DropPinTimeline"/>
    <dgm:cxn modelId="{3A16942E-EFF5-48C9-979F-D75F47A5BCEE}" type="presParOf" srcId="{831E0D9E-DCC7-4A8F-960B-D0C10CFAD5A7}" destId="{8D637869-9EC3-4F11-8E1C-5EFEE7D4C282}" srcOrd="2" destOrd="0" presId="urn:microsoft.com/office/officeart/2017/3/layout/DropPinTimeline"/>
    <dgm:cxn modelId="{DB8CC863-07CD-48D4-9473-48B8804FF819}" type="presParOf" srcId="{831E0D9E-DCC7-4A8F-960B-D0C10CFAD5A7}" destId="{EDF070A0-B39A-4A0E-8FD6-C2345107AF23}" srcOrd="3" destOrd="0" presId="urn:microsoft.com/office/officeart/2017/3/layout/DropPinTimeline"/>
    <dgm:cxn modelId="{A0439105-BA51-4849-822F-E7FB311B2E9D}" type="presParOf" srcId="{831E0D9E-DCC7-4A8F-960B-D0C10CFAD5A7}" destId="{6A9BFBCD-9FBB-4B03-825A-F1748D0E6E0C}" srcOrd="4" destOrd="0" presId="urn:microsoft.com/office/officeart/2017/3/layout/DropPinTimeline"/>
    <dgm:cxn modelId="{245C3D61-DF06-40A1-B9EB-6B3A4FD02A56}" type="presParOf" srcId="{831E0D9E-DCC7-4A8F-960B-D0C10CFAD5A7}" destId="{78C0824E-1D33-429A-965B-2A686346EB92}" srcOrd="5" destOrd="0" presId="urn:microsoft.com/office/officeart/2017/3/layout/DropPinTimeline"/>
    <dgm:cxn modelId="{C3E9BBB8-C52B-4BD7-A2A5-06D4C54F2461}" type="presParOf" srcId="{1486B74D-01BA-456A-8622-2587300AB22B}" destId="{6989D392-9108-4005-9036-8244CF81B9E5}" srcOrd="3" destOrd="0" presId="urn:microsoft.com/office/officeart/2017/3/layout/DropPinTimeline"/>
    <dgm:cxn modelId="{2AEC43F3-E154-42EE-A259-2FE76D3522F7}" type="presParOf" srcId="{1486B74D-01BA-456A-8622-2587300AB22B}" destId="{B1A162A1-2539-49CA-A69E-16CF079C6860}" srcOrd="4" destOrd="0" presId="urn:microsoft.com/office/officeart/2017/3/layout/DropPinTimeline"/>
    <dgm:cxn modelId="{A149C83F-E774-429D-8510-1C26EA079C56}" type="presParOf" srcId="{B1A162A1-2539-49CA-A69E-16CF079C6860}" destId="{76A2242D-B740-47A4-8993-40F120523955}" srcOrd="0" destOrd="0" presId="urn:microsoft.com/office/officeart/2017/3/layout/DropPinTimeline"/>
    <dgm:cxn modelId="{37B1B669-5CF8-4FDD-AAC7-151A4A31F79A}" type="presParOf" srcId="{B1A162A1-2539-49CA-A69E-16CF079C6860}" destId="{56E3011C-19E9-44FB-80D8-4807420659B1}" srcOrd="1" destOrd="0" presId="urn:microsoft.com/office/officeart/2017/3/layout/DropPinTimeline"/>
    <dgm:cxn modelId="{AFE23876-059E-4072-B91E-084F389A4A1D}" type="presParOf" srcId="{56E3011C-19E9-44FB-80D8-4807420659B1}" destId="{AE6FAFCB-E662-4B0B-BB36-ABDBD777E922}" srcOrd="0" destOrd="0" presId="urn:microsoft.com/office/officeart/2017/3/layout/DropPinTimeline"/>
    <dgm:cxn modelId="{E056E91F-D408-4F38-A6F9-1A95182CEB42}" type="presParOf" srcId="{56E3011C-19E9-44FB-80D8-4807420659B1}" destId="{E44586D6-5E7D-447E-8058-42AD1F5A5C63}" srcOrd="1" destOrd="0" presId="urn:microsoft.com/office/officeart/2017/3/layout/DropPinTimeline"/>
    <dgm:cxn modelId="{56A65DFE-61E3-4445-97B8-9879FB36E252}" type="presParOf" srcId="{B1A162A1-2539-49CA-A69E-16CF079C6860}" destId="{8474CD16-91D7-4BBF-BDDC-8FA435A374CA}" srcOrd="2" destOrd="0" presId="urn:microsoft.com/office/officeart/2017/3/layout/DropPinTimeline"/>
    <dgm:cxn modelId="{433BFD19-9CF6-496D-8498-6470C817A3D3}" type="presParOf" srcId="{B1A162A1-2539-49CA-A69E-16CF079C6860}" destId="{0CA05899-8964-42AD-9BF6-7934F9F909F0}" srcOrd="3" destOrd="0" presId="urn:microsoft.com/office/officeart/2017/3/layout/DropPinTimeline"/>
    <dgm:cxn modelId="{FBCDEACD-F433-4F18-8867-BEE63123A79F}" type="presParOf" srcId="{B1A162A1-2539-49CA-A69E-16CF079C6860}" destId="{4FDF1F25-DD39-48FE-A926-B63AA966524E}" srcOrd="4" destOrd="0" presId="urn:microsoft.com/office/officeart/2017/3/layout/DropPinTimeline"/>
    <dgm:cxn modelId="{0635EE3D-B005-4B64-BAE3-0CDEB53218AC}" type="presParOf" srcId="{B1A162A1-2539-49CA-A69E-16CF079C6860}" destId="{D6E4F8D7-28D0-4668-A6C1-42000FE9B7BA}" srcOrd="5" destOrd="0" presId="urn:microsoft.com/office/officeart/2017/3/layout/DropPinTimeline"/>
    <dgm:cxn modelId="{5AE5214B-16BD-49E9-BABE-220C4D274E74}" type="presParOf" srcId="{1486B74D-01BA-456A-8622-2587300AB22B}" destId="{E0B8C281-41D1-4645-99A6-8E6505720CAB}" srcOrd="5" destOrd="0" presId="urn:microsoft.com/office/officeart/2017/3/layout/DropPinTimeline"/>
    <dgm:cxn modelId="{D400EC48-77B8-497B-B928-043310046150}" type="presParOf" srcId="{1486B74D-01BA-456A-8622-2587300AB22B}" destId="{8A198788-D1F3-494F-8CC9-D7FFFBFB494C}" srcOrd="6" destOrd="0" presId="urn:microsoft.com/office/officeart/2017/3/layout/DropPinTimeline"/>
    <dgm:cxn modelId="{CAA6834B-1864-478B-B510-090CF052DE86}" type="presParOf" srcId="{8A198788-D1F3-494F-8CC9-D7FFFBFB494C}" destId="{80F9AAA3-1D94-49B9-B7FD-780B546FE02A}" srcOrd="0" destOrd="0" presId="urn:microsoft.com/office/officeart/2017/3/layout/DropPinTimeline"/>
    <dgm:cxn modelId="{4E2134C7-C87C-4611-BDC2-C199AC04123D}" type="presParOf" srcId="{8A198788-D1F3-494F-8CC9-D7FFFBFB494C}" destId="{1EC300A2-0C23-486C-989A-6CA8AD38CDEC}" srcOrd="1" destOrd="0" presId="urn:microsoft.com/office/officeart/2017/3/layout/DropPinTimeline"/>
    <dgm:cxn modelId="{543C057B-68FF-453B-B9A8-FB34A6E0E9B7}" type="presParOf" srcId="{1EC300A2-0C23-486C-989A-6CA8AD38CDEC}" destId="{CDF73D70-4889-4E9F-ABF4-2053A39149B0}" srcOrd="0" destOrd="0" presId="urn:microsoft.com/office/officeart/2017/3/layout/DropPinTimeline"/>
    <dgm:cxn modelId="{3F19644D-E9BF-47A4-8949-825D3E9F6BC1}" type="presParOf" srcId="{1EC300A2-0C23-486C-989A-6CA8AD38CDEC}" destId="{1622544A-7C8F-4F38-87B5-B3E0A502E80A}" srcOrd="1" destOrd="0" presId="urn:microsoft.com/office/officeart/2017/3/layout/DropPinTimeline"/>
    <dgm:cxn modelId="{5958FA3B-9F5B-4A1E-9304-C40F47C65DF9}" type="presParOf" srcId="{8A198788-D1F3-494F-8CC9-D7FFFBFB494C}" destId="{8B9E3C63-7CA7-455C-B92A-F12829D8855C}" srcOrd="2" destOrd="0" presId="urn:microsoft.com/office/officeart/2017/3/layout/DropPinTimeline"/>
    <dgm:cxn modelId="{6B39AFFF-DC0E-4367-A865-25CD0914FE45}" type="presParOf" srcId="{8A198788-D1F3-494F-8CC9-D7FFFBFB494C}" destId="{93EC3F6F-B7C0-49AE-8072-51FD441C62C1}" srcOrd="3" destOrd="0" presId="urn:microsoft.com/office/officeart/2017/3/layout/DropPinTimeline"/>
    <dgm:cxn modelId="{07C5CF60-1BE0-4ED6-829E-33AFF5790983}" type="presParOf" srcId="{8A198788-D1F3-494F-8CC9-D7FFFBFB494C}" destId="{4DE50857-246B-493F-9688-59B91EC029E6}" srcOrd="4" destOrd="0" presId="urn:microsoft.com/office/officeart/2017/3/layout/DropPinTimeline"/>
    <dgm:cxn modelId="{12948D6F-2B6C-4FA2-911D-39FCA7AD52A5}" type="presParOf" srcId="{8A198788-D1F3-494F-8CC9-D7FFFBFB494C}" destId="{2A6B8370-C9D7-47E5-BCD5-1410F00B5EB1}" srcOrd="5" destOrd="0" presId="urn:microsoft.com/office/officeart/2017/3/layout/DropPinTimeline"/>
    <dgm:cxn modelId="{8CD31C2F-9488-4C05-A02F-8346A1E5909E}" type="presParOf" srcId="{1486B74D-01BA-456A-8622-2587300AB22B}" destId="{3931253D-A482-4531-95FD-EC326606FC03}" srcOrd="7" destOrd="0" presId="urn:microsoft.com/office/officeart/2017/3/layout/DropPinTimeline"/>
    <dgm:cxn modelId="{4F46A1F5-C5E4-4B02-99F5-40D8FBEE1B76}" type="presParOf" srcId="{1486B74D-01BA-456A-8622-2587300AB22B}" destId="{E7E06C90-211D-46F3-9D15-4CD913FD3BC1}" srcOrd="8" destOrd="0" presId="urn:microsoft.com/office/officeart/2017/3/layout/DropPinTimeline"/>
    <dgm:cxn modelId="{0F7240A1-52C8-4420-B1F3-80ADFA16BB66}" type="presParOf" srcId="{E7E06C90-211D-46F3-9D15-4CD913FD3BC1}" destId="{7637471A-3864-4A35-BE00-0C6C84D9135C}" srcOrd="0" destOrd="0" presId="urn:microsoft.com/office/officeart/2017/3/layout/DropPinTimeline"/>
    <dgm:cxn modelId="{7748395A-A5DC-4AA2-916F-39E79FDE5FB7}" type="presParOf" srcId="{E7E06C90-211D-46F3-9D15-4CD913FD3BC1}" destId="{F58E25CD-69B8-4777-93DE-110DA2DCCEAD}" srcOrd="1" destOrd="0" presId="urn:microsoft.com/office/officeart/2017/3/layout/DropPinTimeline"/>
    <dgm:cxn modelId="{564D61D2-1290-49E1-BAB8-5FEC648A3442}" type="presParOf" srcId="{F58E25CD-69B8-4777-93DE-110DA2DCCEAD}" destId="{610F6F10-48D2-451B-97D0-588DF7115180}" srcOrd="0" destOrd="0" presId="urn:microsoft.com/office/officeart/2017/3/layout/DropPinTimeline"/>
    <dgm:cxn modelId="{B2282F42-340D-4F9C-B5D7-4EE7164DA4C2}" type="presParOf" srcId="{F58E25CD-69B8-4777-93DE-110DA2DCCEAD}" destId="{71AC49C6-6459-4E6C-8780-6F7AE4C3D46E}" srcOrd="1" destOrd="0" presId="urn:microsoft.com/office/officeart/2017/3/layout/DropPinTimeline"/>
    <dgm:cxn modelId="{3E232C14-428D-42FA-AA33-FE4C55399177}" type="presParOf" srcId="{E7E06C90-211D-46F3-9D15-4CD913FD3BC1}" destId="{860E2348-113E-4239-8F73-582B15669BD8}" srcOrd="2" destOrd="0" presId="urn:microsoft.com/office/officeart/2017/3/layout/DropPinTimeline"/>
    <dgm:cxn modelId="{10E69ADA-5763-4E3C-83CD-B7EC618C41E7}" type="presParOf" srcId="{E7E06C90-211D-46F3-9D15-4CD913FD3BC1}" destId="{C0B0861D-BEF3-4A98-89A9-922ECF5D826F}" srcOrd="3" destOrd="0" presId="urn:microsoft.com/office/officeart/2017/3/layout/DropPinTimeline"/>
    <dgm:cxn modelId="{44479424-C60E-4C18-92F7-BC93300D5BC9}" type="presParOf" srcId="{E7E06C90-211D-46F3-9D15-4CD913FD3BC1}" destId="{F6A63E12-A9C6-4AB4-8EB7-575E113FA6CF}" srcOrd="4" destOrd="0" presId="urn:microsoft.com/office/officeart/2017/3/layout/DropPinTimeline"/>
    <dgm:cxn modelId="{69587F7A-D387-47EB-9929-BE925459542C}" type="presParOf" srcId="{E7E06C90-211D-46F3-9D15-4CD913FD3BC1}" destId="{5D1F0C95-53ED-4F6D-858C-BA32A0991245}" srcOrd="5" destOrd="0" presId="urn:microsoft.com/office/officeart/2017/3/layout/DropPinTimeline"/>
    <dgm:cxn modelId="{EDA5A744-3201-42C2-AB74-4451FF87134A}" type="presParOf" srcId="{1486B74D-01BA-456A-8622-2587300AB22B}" destId="{616C8CF4-5C77-4EF6-A7E2-4B7822A1D3C3}" srcOrd="9" destOrd="0" presId="urn:microsoft.com/office/officeart/2017/3/layout/DropPinTimeline"/>
    <dgm:cxn modelId="{AA366FC9-FC56-4329-B9DF-DDDC3D659F16}" type="presParOf" srcId="{1486B74D-01BA-456A-8622-2587300AB22B}" destId="{C0455896-7705-43F0-89E6-EAAA593B3F00}" srcOrd="10" destOrd="0" presId="urn:microsoft.com/office/officeart/2017/3/layout/DropPinTimeline"/>
    <dgm:cxn modelId="{9926167C-0888-4BFB-8350-3C4990FB3AA1}" type="presParOf" srcId="{C0455896-7705-43F0-89E6-EAAA593B3F00}" destId="{86AE2A06-399A-474E-B064-E75554DE981D}" srcOrd="0" destOrd="0" presId="urn:microsoft.com/office/officeart/2017/3/layout/DropPinTimeline"/>
    <dgm:cxn modelId="{696953B0-6486-408F-A194-4A38E167834E}" type="presParOf" srcId="{C0455896-7705-43F0-89E6-EAAA593B3F00}" destId="{90CEC259-793D-4824-809E-6A3F1A5CC167}" srcOrd="1" destOrd="0" presId="urn:microsoft.com/office/officeart/2017/3/layout/DropPinTimeline"/>
    <dgm:cxn modelId="{157B54E9-840F-435C-8610-245D24EC59C5}" type="presParOf" srcId="{90CEC259-793D-4824-809E-6A3F1A5CC167}" destId="{0FE5E6F7-E221-4971-903A-9454472FA31F}" srcOrd="0" destOrd="0" presId="urn:microsoft.com/office/officeart/2017/3/layout/DropPinTimeline"/>
    <dgm:cxn modelId="{E4AD0833-02B6-493E-BDE2-2B34A9C6EA90}" type="presParOf" srcId="{90CEC259-793D-4824-809E-6A3F1A5CC167}" destId="{038B025E-504E-4200-B10A-56B7A0A3F9F5}" srcOrd="1" destOrd="0" presId="urn:microsoft.com/office/officeart/2017/3/layout/DropPinTimeline"/>
    <dgm:cxn modelId="{1F4C9773-8EF3-4BD3-B913-620A35462C26}" type="presParOf" srcId="{C0455896-7705-43F0-89E6-EAAA593B3F00}" destId="{9C2E6F7F-4DDA-4FD1-B94A-FF9E99E8CF11}" srcOrd="2" destOrd="0" presId="urn:microsoft.com/office/officeart/2017/3/layout/DropPinTimeline"/>
    <dgm:cxn modelId="{9423AF64-5E3D-4AD0-91B6-EB50BC5D3891}" type="presParOf" srcId="{C0455896-7705-43F0-89E6-EAAA593B3F00}" destId="{F2A6A535-5BBD-4020-B5A4-CC73510AD4B6}" srcOrd="3" destOrd="0" presId="urn:microsoft.com/office/officeart/2017/3/layout/DropPinTimeline"/>
    <dgm:cxn modelId="{B586C6FD-7115-4564-B591-09233BC528DA}" type="presParOf" srcId="{C0455896-7705-43F0-89E6-EAAA593B3F00}" destId="{2871BC80-026D-41A4-A4C5-2F68F004FED3}" srcOrd="4" destOrd="0" presId="urn:microsoft.com/office/officeart/2017/3/layout/DropPinTimeline"/>
    <dgm:cxn modelId="{02284E6D-785E-4D32-934F-9779D1CE8D77}" type="presParOf" srcId="{C0455896-7705-43F0-89E6-EAAA593B3F00}" destId="{B91F314F-CE17-41E1-83A5-0E3B308470E2}" srcOrd="5" destOrd="0" presId="urn:microsoft.com/office/officeart/2017/3/layout/DropPinTimeline"/>
    <dgm:cxn modelId="{898E0937-276A-4883-9303-5E8C5D7338FC}" type="presParOf" srcId="{1486B74D-01BA-456A-8622-2587300AB22B}" destId="{81754CD8-D4E1-4676-B2A9-5AB8DFAC5A57}" srcOrd="11" destOrd="0" presId="urn:microsoft.com/office/officeart/2017/3/layout/DropPinTimeline"/>
    <dgm:cxn modelId="{B028F17E-BB6C-4B4F-9473-5245CFBF2BE7}" type="presParOf" srcId="{1486B74D-01BA-456A-8622-2587300AB22B}" destId="{A288FCC0-0E6A-48BD-925F-017959FB0E7F}" srcOrd="12" destOrd="0" presId="urn:microsoft.com/office/officeart/2017/3/layout/DropPinTimeline"/>
    <dgm:cxn modelId="{5CD77933-DD32-4E3F-BFF5-7235335A4C9B}" type="presParOf" srcId="{A288FCC0-0E6A-48BD-925F-017959FB0E7F}" destId="{CE5F8CF3-9A7A-4ED3-A526-01CDF01CD6C8}" srcOrd="0" destOrd="0" presId="urn:microsoft.com/office/officeart/2017/3/layout/DropPinTimeline"/>
    <dgm:cxn modelId="{4F0DDA5A-35AC-444F-A410-DBC3E6283FB2}" type="presParOf" srcId="{A288FCC0-0E6A-48BD-925F-017959FB0E7F}" destId="{A7BB5E36-8A01-41EB-8AA6-402EDAB0A178}" srcOrd="1" destOrd="0" presId="urn:microsoft.com/office/officeart/2017/3/layout/DropPinTimeline"/>
    <dgm:cxn modelId="{2231F258-2D51-416A-9352-1CFC15E92D3D}" type="presParOf" srcId="{A7BB5E36-8A01-41EB-8AA6-402EDAB0A178}" destId="{5C62033F-3C39-4A54-8E5A-B5AD79A52C8B}" srcOrd="0" destOrd="0" presId="urn:microsoft.com/office/officeart/2017/3/layout/DropPinTimeline"/>
    <dgm:cxn modelId="{8A511B50-638E-4EE1-97B9-D525F6A33446}" type="presParOf" srcId="{A7BB5E36-8A01-41EB-8AA6-402EDAB0A178}" destId="{F31BF5BF-6771-45AA-B9DB-35735228646B}" srcOrd="1" destOrd="0" presId="urn:microsoft.com/office/officeart/2017/3/layout/DropPinTimeline"/>
    <dgm:cxn modelId="{684F0CF3-EB97-4BE5-9845-4F230D4D9801}" type="presParOf" srcId="{A288FCC0-0E6A-48BD-925F-017959FB0E7F}" destId="{902BE5E7-0DF9-46D9-A5D2-52FFFB459177}" srcOrd="2" destOrd="0" presId="urn:microsoft.com/office/officeart/2017/3/layout/DropPinTimeline"/>
    <dgm:cxn modelId="{768D255A-39F7-47A2-BA5A-91D42A74B8EF}" type="presParOf" srcId="{A288FCC0-0E6A-48BD-925F-017959FB0E7F}" destId="{B55F7B35-5463-43FC-A1DB-B2E691BD92E4}" srcOrd="3" destOrd="0" presId="urn:microsoft.com/office/officeart/2017/3/layout/DropPinTimeline"/>
    <dgm:cxn modelId="{F8F78516-B15B-415F-96F0-C0AC14A999AE}" type="presParOf" srcId="{A288FCC0-0E6A-48BD-925F-017959FB0E7F}" destId="{2B2452DF-DF07-4213-B6DE-BE98EAC435A5}" srcOrd="4" destOrd="0" presId="urn:microsoft.com/office/officeart/2017/3/layout/DropPinTimeline"/>
    <dgm:cxn modelId="{C800B2AE-0585-4AEB-8ADF-19185536D5CB}" type="presParOf" srcId="{A288FCC0-0E6A-48BD-925F-017959FB0E7F}" destId="{DBF46236-ED14-4F8B-9B69-67905DE1CD5D}" srcOrd="5" destOrd="0" presId="urn:microsoft.com/office/officeart/2017/3/layout/DropPinTimeline"/>
    <dgm:cxn modelId="{79D6CDFD-4A09-45E5-9471-0215F9D7E139}" type="presParOf" srcId="{1486B74D-01BA-456A-8622-2587300AB22B}" destId="{C52D503F-8347-4DB9-8EEA-00C47C2BA845}" srcOrd="13" destOrd="0" presId="urn:microsoft.com/office/officeart/2017/3/layout/DropPinTimeline"/>
    <dgm:cxn modelId="{8A419A24-D08F-4CF1-9190-2E24BB09853F}" type="presParOf" srcId="{1486B74D-01BA-456A-8622-2587300AB22B}" destId="{46C460DF-0E0B-40D2-B93C-91557E7CBD89}" srcOrd="14" destOrd="0" presId="urn:microsoft.com/office/officeart/2017/3/layout/DropPinTimeline"/>
    <dgm:cxn modelId="{523EB605-A2F8-400F-B4E3-627E08E475BE}" type="presParOf" srcId="{46C460DF-0E0B-40D2-B93C-91557E7CBD89}" destId="{1C897EBF-1BAE-4B4B-B902-8B9B6CE0C89A}" srcOrd="0" destOrd="0" presId="urn:microsoft.com/office/officeart/2017/3/layout/DropPinTimeline"/>
    <dgm:cxn modelId="{DB141332-CE8A-4229-8806-F5AE2F6A9408}" type="presParOf" srcId="{46C460DF-0E0B-40D2-B93C-91557E7CBD89}" destId="{75C3A358-0CF3-4A3E-B437-BF996636111B}" srcOrd="1" destOrd="0" presId="urn:microsoft.com/office/officeart/2017/3/layout/DropPinTimeline"/>
    <dgm:cxn modelId="{65737765-390F-46EC-A1F2-C407E05EC4FD}" type="presParOf" srcId="{75C3A358-0CF3-4A3E-B437-BF996636111B}" destId="{DE672D09-EA98-47A1-861F-ADDD4FE69F30}" srcOrd="0" destOrd="0" presId="urn:microsoft.com/office/officeart/2017/3/layout/DropPinTimeline"/>
    <dgm:cxn modelId="{C8ECC9DC-AFA1-4AA0-B19A-A1376EF5D932}" type="presParOf" srcId="{75C3A358-0CF3-4A3E-B437-BF996636111B}" destId="{985F4FB3-3CE3-4BED-812C-AFC0AECD6B1B}" srcOrd="1" destOrd="0" presId="urn:microsoft.com/office/officeart/2017/3/layout/DropPinTimeline"/>
    <dgm:cxn modelId="{03E238C7-9A3C-40AC-AC8D-ADA4FE3B25DB}" type="presParOf" srcId="{46C460DF-0E0B-40D2-B93C-91557E7CBD89}" destId="{AF50F0E4-3CD8-4035-ABAB-D42F1F7E2AC5}" srcOrd="2" destOrd="0" presId="urn:microsoft.com/office/officeart/2017/3/layout/DropPinTimeline"/>
    <dgm:cxn modelId="{37D56AE3-FEA0-4200-93B8-BBF30729E289}" type="presParOf" srcId="{46C460DF-0E0B-40D2-B93C-91557E7CBD89}" destId="{F08DA29C-DEAC-4B6A-9C81-F90977FED41B}" srcOrd="3" destOrd="0" presId="urn:microsoft.com/office/officeart/2017/3/layout/DropPinTimeline"/>
    <dgm:cxn modelId="{61300D31-FCE1-4AAA-9402-3A65B2EDBFBC}" type="presParOf" srcId="{46C460DF-0E0B-40D2-B93C-91557E7CBD89}" destId="{4322B7AD-5EEB-48E2-81E7-A6AD405D23E7}" srcOrd="4" destOrd="0" presId="urn:microsoft.com/office/officeart/2017/3/layout/DropPinTimeline"/>
    <dgm:cxn modelId="{6D17BF5E-E661-4D3B-BF62-8F6B4803BFA1}" type="presParOf" srcId="{46C460DF-0E0B-40D2-B93C-91557E7CBD89}" destId="{55CD21A3-618E-4446-8135-5CD066A50D0F}" srcOrd="5" destOrd="0" presId="urn:microsoft.com/office/officeart/2017/3/layout/DropPinTimeline"/>
    <dgm:cxn modelId="{F6C295CB-6E48-43BB-9B02-CE7E0D58E747}" type="presParOf" srcId="{1486B74D-01BA-456A-8622-2587300AB22B}" destId="{ED9A9148-4FE4-4EC3-9BA4-51F31B44A76B}" srcOrd="15" destOrd="0" presId="urn:microsoft.com/office/officeart/2017/3/layout/DropPinTimeline"/>
    <dgm:cxn modelId="{1F1769B2-00C8-47B2-96B7-3ADA0060ACE2}" type="presParOf" srcId="{1486B74D-01BA-456A-8622-2587300AB22B}" destId="{6A9A1204-4440-4357-95D7-E9289D4143A6}" srcOrd="16" destOrd="0" presId="urn:microsoft.com/office/officeart/2017/3/layout/DropPinTimeline"/>
    <dgm:cxn modelId="{2858A8FB-C4A9-4D87-A3F0-DF5342EB2673}" type="presParOf" srcId="{6A9A1204-4440-4357-95D7-E9289D4143A6}" destId="{047FE164-86E5-4311-90F1-5F166267FE55}" srcOrd="0" destOrd="0" presId="urn:microsoft.com/office/officeart/2017/3/layout/DropPinTimeline"/>
    <dgm:cxn modelId="{160BC51C-7AF2-47E1-892C-0EF965188AC6}" type="presParOf" srcId="{6A9A1204-4440-4357-95D7-E9289D4143A6}" destId="{95CDC567-43EC-4A06-9D19-BDF832C8F380}" srcOrd="1" destOrd="0" presId="urn:microsoft.com/office/officeart/2017/3/layout/DropPinTimeline"/>
    <dgm:cxn modelId="{E2B86B37-8A5E-413C-8CA4-EB2425E2BE5C}" type="presParOf" srcId="{95CDC567-43EC-4A06-9D19-BDF832C8F380}" destId="{5DE91074-303B-46A4-A265-BDC463892823}" srcOrd="0" destOrd="0" presId="urn:microsoft.com/office/officeart/2017/3/layout/DropPinTimeline"/>
    <dgm:cxn modelId="{C778E45B-7D90-42D7-BA7F-DA32890592C4}" type="presParOf" srcId="{95CDC567-43EC-4A06-9D19-BDF832C8F380}" destId="{E01BBF68-A739-43C3-9308-29FA519FD750}" srcOrd="1" destOrd="0" presId="urn:microsoft.com/office/officeart/2017/3/layout/DropPinTimeline"/>
    <dgm:cxn modelId="{714AB36F-42EB-438A-9BB7-2ADB2B377A75}" type="presParOf" srcId="{6A9A1204-4440-4357-95D7-E9289D4143A6}" destId="{BC2FB886-D170-4383-9946-CCDF5C2D51CF}" srcOrd="2" destOrd="0" presId="urn:microsoft.com/office/officeart/2017/3/layout/DropPinTimeline"/>
    <dgm:cxn modelId="{725FCB7A-DFE6-4EEE-9FE2-48C0C11768D9}" type="presParOf" srcId="{6A9A1204-4440-4357-95D7-E9289D4143A6}" destId="{CE1456AE-9135-4297-9121-FBB4FE8A14CB}" srcOrd="3" destOrd="0" presId="urn:microsoft.com/office/officeart/2017/3/layout/DropPinTimeline"/>
    <dgm:cxn modelId="{E6A60E19-0BAA-4179-A929-4C4819381373}" type="presParOf" srcId="{6A9A1204-4440-4357-95D7-E9289D4143A6}" destId="{A56C3504-9DD6-44E9-91BF-4DBEF77FB2F0}" srcOrd="4" destOrd="0" presId="urn:microsoft.com/office/officeart/2017/3/layout/DropPinTimeline"/>
    <dgm:cxn modelId="{1099F5D9-F819-451D-A40C-9A21D139E315}" type="presParOf" srcId="{6A9A1204-4440-4357-95D7-E9289D4143A6}" destId="{A74BBEB1-2BD7-46B9-A064-D2FF2EC99066}"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4A61F2-B241-4369-A47B-92F0D8BE9F6B}"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106A02A5-5352-4160-A02A-715DDDC268C5}">
      <dgm:prSet/>
      <dgm:spPr/>
      <dgm:t>
        <a:bodyPr/>
        <a:lstStyle/>
        <a:p>
          <a:pPr>
            <a:lnSpc>
              <a:spcPct val="100000"/>
            </a:lnSpc>
          </a:pPr>
          <a:r>
            <a:rPr lang="en-GB" b="1"/>
            <a:t>to establish a working relationship</a:t>
          </a:r>
          <a:endParaRPr lang="en-US"/>
        </a:p>
      </dgm:t>
    </dgm:pt>
    <dgm:pt modelId="{B3E03AF3-E155-4FED-BAB0-CEEF436CDB4C}" type="parTrans" cxnId="{CEED9A0A-E3FC-40A4-B325-1565058CDFA3}">
      <dgm:prSet/>
      <dgm:spPr/>
      <dgm:t>
        <a:bodyPr/>
        <a:lstStyle/>
        <a:p>
          <a:endParaRPr lang="en-US"/>
        </a:p>
      </dgm:t>
    </dgm:pt>
    <dgm:pt modelId="{85167C34-158B-46AD-8056-79139A06B50B}" type="sibTrans" cxnId="{CEED9A0A-E3FC-40A4-B325-1565058CDFA3}">
      <dgm:prSet/>
      <dgm:spPr/>
      <dgm:t>
        <a:bodyPr/>
        <a:lstStyle/>
        <a:p>
          <a:endParaRPr lang="en-US"/>
        </a:p>
      </dgm:t>
    </dgm:pt>
    <dgm:pt modelId="{6FD3465B-840D-4F65-9734-4D8E6899C1FA}">
      <dgm:prSet/>
      <dgm:spPr/>
      <dgm:t>
        <a:bodyPr/>
        <a:lstStyle/>
        <a:p>
          <a:pPr>
            <a:lnSpc>
              <a:spcPct val="100000"/>
            </a:lnSpc>
          </a:pPr>
          <a:r>
            <a:rPr lang="en-GB" b="1"/>
            <a:t>to clarify and define problems</a:t>
          </a:r>
          <a:endParaRPr lang="en-US"/>
        </a:p>
      </dgm:t>
    </dgm:pt>
    <dgm:pt modelId="{86E4DBF5-CA0E-4466-9439-06A0772C8299}" type="parTrans" cxnId="{670A79EC-FC31-41D9-A6F6-578C5C61BC67}">
      <dgm:prSet/>
      <dgm:spPr/>
      <dgm:t>
        <a:bodyPr/>
        <a:lstStyle/>
        <a:p>
          <a:endParaRPr lang="en-US"/>
        </a:p>
      </dgm:t>
    </dgm:pt>
    <dgm:pt modelId="{31F9F11C-26E5-4F1F-BCD1-06E15273D102}" type="sibTrans" cxnId="{670A79EC-FC31-41D9-A6F6-578C5C61BC67}">
      <dgm:prSet/>
      <dgm:spPr/>
      <dgm:t>
        <a:bodyPr/>
        <a:lstStyle/>
        <a:p>
          <a:endParaRPr lang="en-US"/>
        </a:p>
      </dgm:t>
    </dgm:pt>
    <dgm:pt modelId="{7C897A24-00A0-48D0-A396-50B3DB138688}">
      <dgm:prSet/>
      <dgm:spPr/>
      <dgm:t>
        <a:bodyPr/>
        <a:lstStyle/>
        <a:p>
          <a:pPr>
            <a:lnSpc>
              <a:spcPct val="100000"/>
            </a:lnSpc>
          </a:pPr>
          <a:r>
            <a:rPr lang="en-GB" b="1"/>
            <a:t>to make an assessment</a:t>
          </a:r>
          <a:endParaRPr lang="en-US"/>
        </a:p>
      </dgm:t>
    </dgm:pt>
    <dgm:pt modelId="{5128A30D-B493-4CE5-AE04-9D5F25F20D52}" type="parTrans" cxnId="{E164BE3A-F51C-410A-B8FC-B56FA9BF85AD}">
      <dgm:prSet/>
      <dgm:spPr/>
      <dgm:t>
        <a:bodyPr/>
        <a:lstStyle/>
        <a:p>
          <a:endParaRPr lang="en-US"/>
        </a:p>
      </dgm:t>
    </dgm:pt>
    <dgm:pt modelId="{CA1F0DA1-0CB6-4309-8D34-4DC10301B953}" type="sibTrans" cxnId="{E164BE3A-F51C-410A-B8FC-B56FA9BF85AD}">
      <dgm:prSet/>
      <dgm:spPr/>
      <dgm:t>
        <a:bodyPr/>
        <a:lstStyle/>
        <a:p>
          <a:endParaRPr lang="en-US"/>
        </a:p>
      </dgm:t>
    </dgm:pt>
    <dgm:pt modelId="{6D1BC76B-2CEB-4C5E-8F12-17531DE4400C}">
      <dgm:prSet/>
      <dgm:spPr/>
      <dgm:t>
        <a:bodyPr/>
        <a:lstStyle/>
        <a:p>
          <a:pPr>
            <a:lnSpc>
              <a:spcPct val="100000"/>
            </a:lnSpc>
          </a:pPr>
          <a:r>
            <a:rPr lang="en-GB" b="1"/>
            <a:t>to negotiate a contract</a:t>
          </a:r>
          <a:endParaRPr lang="en-US"/>
        </a:p>
      </dgm:t>
    </dgm:pt>
    <dgm:pt modelId="{EEA4B45C-514E-4BFF-854E-A67C28E1C05C}" type="parTrans" cxnId="{9B536B82-2FFB-4B76-B2DB-C78E29D254ED}">
      <dgm:prSet/>
      <dgm:spPr/>
      <dgm:t>
        <a:bodyPr/>
        <a:lstStyle/>
        <a:p>
          <a:endParaRPr lang="en-US"/>
        </a:p>
      </dgm:t>
    </dgm:pt>
    <dgm:pt modelId="{1CC7685B-2F91-4319-852B-3E13F7E4AEAF}" type="sibTrans" cxnId="{9B536B82-2FFB-4B76-B2DB-C78E29D254ED}">
      <dgm:prSet/>
      <dgm:spPr/>
      <dgm:t>
        <a:bodyPr/>
        <a:lstStyle/>
        <a:p>
          <a:endParaRPr lang="en-US"/>
        </a:p>
      </dgm:t>
    </dgm:pt>
    <dgm:pt modelId="{61FEE5E1-9EB0-4251-8E4D-B8D604F1B86D}" type="pres">
      <dgm:prSet presAssocID="{4A4A61F2-B241-4369-A47B-92F0D8BE9F6B}" presName="root" presStyleCnt="0">
        <dgm:presLayoutVars>
          <dgm:dir/>
          <dgm:resizeHandles val="exact"/>
        </dgm:presLayoutVars>
      </dgm:prSet>
      <dgm:spPr/>
    </dgm:pt>
    <dgm:pt modelId="{9A4B4FA0-2E2E-4EE2-9BC9-2F88DE0FD7F9}" type="pres">
      <dgm:prSet presAssocID="{106A02A5-5352-4160-A02A-715DDDC268C5}" presName="compNode" presStyleCnt="0"/>
      <dgm:spPr/>
    </dgm:pt>
    <dgm:pt modelId="{59631419-1C56-44A1-BD37-F13CFB6946BB}" type="pres">
      <dgm:prSet presAssocID="{106A02A5-5352-4160-A02A-715DDDC268C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andshake"/>
        </a:ext>
      </dgm:extLst>
    </dgm:pt>
    <dgm:pt modelId="{B2EAD25E-5006-42C6-AB06-8A2418A6D27D}" type="pres">
      <dgm:prSet presAssocID="{106A02A5-5352-4160-A02A-715DDDC268C5}" presName="spaceRect" presStyleCnt="0"/>
      <dgm:spPr/>
    </dgm:pt>
    <dgm:pt modelId="{4A68EF02-2D5B-454D-8337-EF278F03428C}" type="pres">
      <dgm:prSet presAssocID="{106A02A5-5352-4160-A02A-715DDDC268C5}" presName="textRect" presStyleLbl="revTx" presStyleIdx="0" presStyleCnt="4">
        <dgm:presLayoutVars>
          <dgm:chMax val="1"/>
          <dgm:chPref val="1"/>
        </dgm:presLayoutVars>
      </dgm:prSet>
      <dgm:spPr/>
    </dgm:pt>
    <dgm:pt modelId="{74D75721-C0DA-4F0F-AAFC-9FA2A776FABC}" type="pres">
      <dgm:prSet presAssocID="{85167C34-158B-46AD-8056-79139A06B50B}" presName="sibTrans" presStyleCnt="0"/>
      <dgm:spPr/>
    </dgm:pt>
    <dgm:pt modelId="{CD04D865-4839-4637-999F-25F60A8486EC}" type="pres">
      <dgm:prSet presAssocID="{6FD3465B-840D-4F65-9734-4D8E6899C1FA}" presName="compNode" presStyleCnt="0"/>
      <dgm:spPr/>
    </dgm:pt>
    <dgm:pt modelId="{D40E6913-D059-4229-A5E9-E025BEDDEED8}" type="pres">
      <dgm:prSet presAssocID="{6FD3465B-840D-4F65-9734-4D8E6899C1F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 with Gears"/>
        </a:ext>
      </dgm:extLst>
    </dgm:pt>
    <dgm:pt modelId="{947143D1-4A5F-47B0-83CC-02A2E33C1FB4}" type="pres">
      <dgm:prSet presAssocID="{6FD3465B-840D-4F65-9734-4D8E6899C1FA}" presName="spaceRect" presStyleCnt="0"/>
      <dgm:spPr/>
    </dgm:pt>
    <dgm:pt modelId="{4F258BA2-2E39-40CD-8733-F552D387EB45}" type="pres">
      <dgm:prSet presAssocID="{6FD3465B-840D-4F65-9734-4D8E6899C1FA}" presName="textRect" presStyleLbl="revTx" presStyleIdx="1" presStyleCnt="4">
        <dgm:presLayoutVars>
          <dgm:chMax val="1"/>
          <dgm:chPref val="1"/>
        </dgm:presLayoutVars>
      </dgm:prSet>
      <dgm:spPr/>
    </dgm:pt>
    <dgm:pt modelId="{5F24C495-633F-415C-81E8-D92B2D9BAEC9}" type="pres">
      <dgm:prSet presAssocID="{31F9F11C-26E5-4F1F-BCD1-06E15273D102}" presName="sibTrans" presStyleCnt="0"/>
      <dgm:spPr/>
    </dgm:pt>
    <dgm:pt modelId="{6DED334E-1AFE-4034-95B6-B872531992DB}" type="pres">
      <dgm:prSet presAssocID="{7C897A24-00A0-48D0-A396-50B3DB138688}" presName="compNode" presStyleCnt="0"/>
      <dgm:spPr/>
    </dgm:pt>
    <dgm:pt modelId="{B6FD3A74-814C-4C36-AD8C-B11E927417FA}" type="pres">
      <dgm:prSet presAssocID="{7C897A24-00A0-48D0-A396-50B3DB13868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ckList"/>
        </a:ext>
      </dgm:extLst>
    </dgm:pt>
    <dgm:pt modelId="{A3BE46D7-F200-4F56-B15D-9A841C6EA5C6}" type="pres">
      <dgm:prSet presAssocID="{7C897A24-00A0-48D0-A396-50B3DB138688}" presName="spaceRect" presStyleCnt="0"/>
      <dgm:spPr/>
    </dgm:pt>
    <dgm:pt modelId="{88E98A06-2AD2-410B-BE40-393531861B0E}" type="pres">
      <dgm:prSet presAssocID="{7C897A24-00A0-48D0-A396-50B3DB138688}" presName="textRect" presStyleLbl="revTx" presStyleIdx="2" presStyleCnt="4">
        <dgm:presLayoutVars>
          <dgm:chMax val="1"/>
          <dgm:chPref val="1"/>
        </dgm:presLayoutVars>
      </dgm:prSet>
      <dgm:spPr/>
    </dgm:pt>
    <dgm:pt modelId="{0B0321E5-F25D-4C95-8FF6-A41CC112DEBD}" type="pres">
      <dgm:prSet presAssocID="{CA1F0DA1-0CB6-4309-8D34-4DC10301B953}" presName="sibTrans" presStyleCnt="0"/>
      <dgm:spPr/>
    </dgm:pt>
    <dgm:pt modelId="{B5B20CAE-0298-44F7-BFED-8DAED5FC2D18}" type="pres">
      <dgm:prSet presAssocID="{6D1BC76B-2CEB-4C5E-8F12-17531DE4400C}" presName="compNode" presStyleCnt="0"/>
      <dgm:spPr/>
    </dgm:pt>
    <dgm:pt modelId="{D18DDAFF-FE19-47CC-909D-4836B917D759}" type="pres">
      <dgm:prSet presAssocID="{6D1BC76B-2CEB-4C5E-8F12-17531DE4400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ontract"/>
        </a:ext>
      </dgm:extLst>
    </dgm:pt>
    <dgm:pt modelId="{11600464-3557-4CDC-B682-4C307AAA4178}" type="pres">
      <dgm:prSet presAssocID="{6D1BC76B-2CEB-4C5E-8F12-17531DE4400C}" presName="spaceRect" presStyleCnt="0"/>
      <dgm:spPr/>
    </dgm:pt>
    <dgm:pt modelId="{4DD94F99-F5A5-401C-B688-C74F4AC2689D}" type="pres">
      <dgm:prSet presAssocID="{6D1BC76B-2CEB-4C5E-8F12-17531DE4400C}" presName="textRect" presStyleLbl="revTx" presStyleIdx="3" presStyleCnt="4">
        <dgm:presLayoutVars>
          <dgm:chMax val="1"/>
          <dgm:chPref val="1"/>
        </dgm:presLayoutVars>
      </dgm:prSet>
      <dgm:spPr/>
    </dgm:pt>
  </dgm:ptLst>
  <dgm:cxnLst>
    <dgm:cxn modelId="{CEED9A0A-E3FC-40A4-B325-1565058CDFA3}" srcId="{4A4A61F2-B241-4369-A47B-92F0D8BE9F6B}" destId="{106A02A5-5352-4160-A02A-715DDDC268C5}" srcOrd="0" destOrd="0" parTransId="{B3E03AF3-E155-4FED-BAB0-CEEF436CDB4C}" sibTransId="{85167C34-158B-46AD-8056-79139A06B50B}"/>
    <dgm:cxn modelId="{E164BE3A-F51C-410A-B8FC-B56FA9BF85AD}" srcId="{4A4A61F2-B241-4369-A47B-92F0D8BE9F6B}" destId="{7C897A24-00A0-48D0-A396-50B3DB138688}" srcOrd="2" destOrd="0" parTransId="{5128A30D-B493-4CE5-AE04-9D5F25F20D52}" sibTransId="{CA1F0DA1-0CB6-4309-8D34-4DC10301B953}"/>
    <dgm:cxn modelId="{56CB9D40-133E-4158-A722-34895CC75403}" type="presOf" srcId="{4A4A61F2-B241-4369-A47B-92F0D8BE9F6B}" destId="{61FEE5E1-9EB0-4251-8E4D-B8D604F1B86D}" srcOrd="0" destOrd="0" presId="urn:microsoft.com/office/officeart/2018/2/layout/IconLabelList"/>
    <dgm:cxn modelId="{9B536B82-2FFB-4B76-B2DB-C78E29D254ED}" srcId="{4A4A61F2-B241-4369-A47B-92F0D8BE9F6B}" destId="{6D1BC76B-2CEB-4C5E-8F12-17531DE4400C}" srcOrd="3" destOrd="0" parTransId="{EEA4B45C-514E-4BFF-854E-A67C28E1C05C}" sibTransId="{1CC7685B-2F91-4319-852B-3E13F7E4AEAF}"/>
    <dgm:cxn modelId="{0BDC4AA5-0E41-4E5D-9A5D-457BB7867974}" type="presOf" srcId="{6FD3465B-840D-4F65-9734-4D8E6899C1FA}" destId="{4F258BA2-2E39-40CD-8733-F552D387EB45}" srcOrd="0" destOrd="0" presId="urn:microsoft.com/office/officeart/2018/2/layout/IconLabelList"/>
    <dgm:cxn modelId="{C54767CA-F4F9-47CC-A244-ED3C557B9CDE}" type="presOf" srcId="{7C897A24-00A0-48D0-A396-50B3DB138688}" destId="{88E98A06-2AD2-410B-BE40-393531861B0E}" srcOrd="0" destOrd="0" presId="urn:microsoft.com/office/officeart/2018/2/layout/IconLabelList"/>
    <dgm:cxn modelId="{66DFA3E3-F089-4371-8C26-A71372622348}" type="presOf" srcId="{6D1BC76B-2CEB-4C5E-8F12-17531DE4400C}" destId="{4DD94F99-F5A5-401C-B688-C74F4AC2689D}" srcOrd="0" destOrd="0" presId="urn:microsoft.com/office/officeart/2018/2/layout/IconLabelList"/>
    <dgm:cxn modelId="{670A79EC-FC31-41D9-A6F6-578C5C61BC67}" srcId="{4A4A61F2-B241-4369-A47B-92F0D8BE9F6B}" destId="{6FD3465B-840D-4F65-9734-4D8E6899C1FA}" srcOrd="1" destOrd="0" parTransId="{86E4DBF5-CA0E-4466-9439-06A0772C8299}" sibTransId="{31F9F11C-26E5-4F1F-BCD1-06E15273D102}"/>
    <dgm:cxn modelId="{EDF287EE-2E99-42AA-8823-964BF3BA94B3}" type="presOf" srcId="{106A02A5-5352-4160-A02A-715DDDC268C5}" destId="{4A68EF02-2D5B-454D-8337-EF278F03428C}" srcOrd="0" destOrd="0" presId="urn:microsoft.com/office/officeart/2018/2/layout/IconLabelList"/>
    <dgm:cxn modelId="{76913E7B-340C-472D-B2E0-6A470B3705AB}" type="presParOf" srcId="{61FEE5E1-9EB0-4251-8E4D-B8D604F1B86D}" destId="{9A4B4FA0-2E2E-4EE2-9BC9-2F88DE0FD7F9}" srcOrd="0" destOrd="0" presId="urn:microsoft.com/office/officeart/2018/2/layout/IconLabelList"/>
    <dgm:cxn modelId="{10054FD9-2D65-4AD7-809F-E693377535B0}" type="presParOf" srcId="{9A4B4FA0-2E2E-4EE2-9BC9-2F88DE0FD7F9}" destId="{59631419-1C56-44A1-BD37-F13CFB6946BB}" srcOrd="0" destOrd="0" presId="urn:microsoft.com/office/officeart/2018/2/layout/IconLabelList"/>
    <dgm:cxn modelId="{7980B581-E62F-408D-804D-5D646C265DFF}" type="presParOf" srcId="{9A4B4FA0-2E2E-4EE2-9BC9-2F88DE0FD7F9}" destId="{B2EAD25E-5006-42C6-AB06-8A2418A6D27D}" srcOrd="1" destOrd="0" presId="urn:microsoft.com/office/officeart/2018/2/layout/IconLabelList"/>
    <dgm:cxn modelId="{9ED36011-C53C-48E6-8AD2-4E35E0D1C1CD}" type="presParOf" srcId="{9A4B4FA0-2E2E-4EE2-9BC9-2F88DE0FD7F9}" destId="{4A68EF02-2D5B-454D-8337-EF278F03428C}" srcOrd="2" destOrd="0" presId="urn:microsoft.com/office/officeart/2018/2/layout/IconLabelList"/>
    <dgm:cxn modelId="{05FF67A6-88C7-4741-95FC-845B1A6A396C}" type="presParOf" srcId="{61FEE5E1-9EB0-4251-8E4D-B8D604F1B86D}" destId="{74D75721-C0DA-4F0F-AAFC-9FA2A776FABC}" srcOrd="1" destOrd="0" presId="urn:microsoft.com/office/officeart/2018/2/layout/IconLabelList"/>
    <dgm:cxn modelId="{00875C3F-4BD3-44D2-83C2-A3E8BDE0B3B6}" type="presParOf" srcId="{61FEE5E1-9EB0-4251-8E4D-B8D604F1B86D}" destId="{CD04D865-4839-4637-999F-25F60A8486EC}" srcOrd="2" destOrd="0" presId="urn:microsoft.com/office/officeart/2018/2/layout/IconLabelList"/>
    <dgm:cxn modelId="{1AF73F63-8F3D-4F6A-983E-7000210C3137}" type="presParOf" srcId="{CD04D865-4839-4637-999F-25F60A8486EC}" destId="{D40E6913-D059-4229-A5E9-E025BEDDEED8}" srcOrd="0" destOrd="0" presId="urn:microsoft.com/office/officeart/2018/2/layout/IconLabelList"/>
    <dgm:cxn modelId="{840AFD39-4705-477B-BC22-3AE76A322EFD}" type="presParOf" srcId="{CD04D865-4839-4637-999F-25F60A8486EC}" destId="{947143D1-4A5F-47B0-83CC-02A2E33C1FB4}" srcOrd="1" destOrd="0" presId="urn:microsoft.com/office/officeart/2018/2/layout/IconLabelList"/>
    <dgm:cxn modelId="{264E5155-E902-4160-98D4-1F561208B56D}" type="presParOf" srcId="{CD04D865-4839-4637-999F-25F60A8486EC}" destId="{4F258BA2-2E39-40CD-8733-F552D387EB45}" srcOrd="2" destOrd="0" presId="urn:microsoft.com/office/officeart/2018/2/layout/IconLabelList"/>
    <dgm:cxn modelId="{AA3E7CAD-7007-4281-B0F1-0631039A7995}" type="presParOf" srcId="{61FEE5E1-9EB0-4251-8E4D-B8D604F1B86D}" destId="{5F24C495-633F-415C-81E8-D92B2D9BAEC9}" srcOrd="3" destOrd="0" presId="urn:microsoft.com/office/officeart/2018/2/layout/IconLabelList"/>
    <dgm:cxn modelId="{18A7907F-14D8-408A-A3B3-F6616F50C0F9}" type="presParOf" srcId="{61FEE5E1-9EB0-4251-8E4D-B8D604F1B86D}" destId="{6DED334E-1AFE-4034-95B6-B872531992DB}" srcOrd="4" destOrd="0" presId="urn:microsoft.com/office/officeart/2018/2/layout/IconLabelList"/>
    <dgm:cxn modelId="{9ADED4D0-A149-4613-B68F-7F8236FE1161}" type="presParOf" srcId="{6DED334E-1AFE-4034-95B6-B872531992DB}" destId="{B6FD3A74-814C-4C36-AD8C-B11E927417FA}" srcOrd="0" destOrd="0" presId="urn:microsoft.com/office/officeart/2018/2/layout/IconLabelList"/>
    <dgm:cxn modelId="{815945EC-39A2-4534-BBD9-9978B0E6CD33}" type="presParOf" srcId="{6DED334E-1AFE-4034-95B6-B872531992DB}" destId="{A3BE46D7-F200-4F56-B15D-9A841C6EA5C6}" srcOrd="1" destOrd="0" presId="urn:microsoft.com/office/officeart/2018/2/layout/IconLabelList"/>
    <dgm:cxn modelId="{6F480BA8-0F96-486B-B711-F7D8BA2B08A1}" type="presParOf" srcId="{6DED334E-1AFE-4034-95B6-B872531992DB}" destId="{88E98A06-2AD2-410B-BE40-393531861B0E}" srcOrd="2" destOrd="0" presId="urn:microsoft.com/office/officeart/2018/2/layout/IconLabelList"/>
    <dgm:cxn modelId="{34D95FAE-380A-454B-A534-430E5DDF5EC1}" type="presParOf" srcId="{61FEE5E1-9EB0-4251-8E4D-B8D604F1B86D}" destId="{0B0321E5-F25D-4C95-8FF6-A41CC112DEBD}" srcOrd="5" destOrd="0" presId="urn:microsoft.com/office/officeart/2018/2/layout/IconLabelList"/>
    <dgm:cxn modelId="{FFC3D767-0DD2-475B-A245-DDF56756D417}" type="presParOf" srcId="{61FEE5E1-9EB0-4251-8E4D-B8D604F1B86D}" destId="{B5B20CAE-0298-44F7-BFED-8DAED5FC2D18}" srcOrd="6" destOrd="0" presId="urn:microsoft.com/office/officeart/2018/2/layout/IconLabelList"/>
    <dgm:cxn modelId="{868C9184-C9AE-420E-815C-6DF4C06CAB4D}" type="presParOf" srcId="{B5B20CAE-0298-44F7-BFED-8DAED5FC2D18}" destId="{D18DDAFF-FE19-47CC-909D-4836B917D759}" srcOrd="0" destOrd="0" presId="urn:microsoft.com/office/officeart/2018/2/layout/IconLabelList"/>
    <dgm:cxn modelId="{BDDE2501-A8D9-4D35-9B21-564AE3711719}" type="presParOf" srcId="{B5B20CAE-0298-44F7-BFED-8DAED5FC2D18}" destId="{11600464-3557-4CDC-B682-4C307AAA4178}" srcOrd="1" destOrd="0" presId="urn:microsoft.com/office/officeart/2018/2/layout/IconLabelList"/>
    <dgm:cxn modelId="{0054D374-FFF4-4D1A-9A8C-61617DF56A5E}" type="presParOf" srcId="{B5B20CAE-0298-44F7-BFED-8DAED5FC2D18}" destId="{4DD94F99-F5A5-401C-B688-C74F4AC2689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46FD40-6E19-4FDA-A0CF-096D65A6052C}" type="doc">
      <dgm:prSet loTypeId="urn:microsoft.com/office/officeart/2005/8/layout/hierarchy2" loCatId="Inbox" qsTypeId="urn:microsoft.com/office/officeart/2005/8/quickstyle/simple4" qsCatId="simple" csTypeId="urn:microsoft.com/office/officeart/2005/8/colors/accent1_2" csCatId="accent1"/>
      <dgm:spPr/>
      <dgm:t>
        <a:bodyPr/>
        <a:lstStyle/>
        <a:p>
          <a:endParaRPr lang="en-US"/>
        </a:p>
      </dgm:t>
    </dgm:pt>
    <dgm:pt modelId="{D45BB4CE-87EF-48B8-8209-F25DF6FA3A86}">
      <dgm:prSet/>
      <dgm:spPr/>
      <dgm:t>
        <a:bodyPr/>
        <a:lstStyle/>
        <a:p>
          <a:r>
            <a:rPr lang="en-US"/>
            <a:t>Psychodynamic</a:t>
          </a:r>
        </a:p>
      </dgm:t>
    </dgm:pt>
    <dgm:pt modelId="{B26C0DC4-F521-4635-A2C0-B91EA8571E8E}" type="parTrans" cxnId="{4DCD8EA6-60E7-4F4B-A835-5E8946AF98D1}">
      <dgm:prSet/>
      <dgm:spPr/>
      <dgm:t>
        <a:bodyPr/>
        <a:lstStyle/>
        <a:p>
          <a:endParaRPr lang="en-US"/>
        </a:p>
      </dgm:t>
    </dgm:pt>
    <dgm:pt modelId="{6C60CDAE-D0BC-466F-9201-CD0DC9D9D68A}" type="sibTrans" cxnId="{4DCD8EA6-60E7-4F4B-A835-5E8946AF98D1}">
      <dgm:prSet/>
      <dgm:spPr/>
      <dgm:t>
        <a:bodyPr/>
        <a:lstStyle/>
        <a:p>
          <a:endParaRPr lang="en-US"/>
        </a:p>
      </dgm:t>
    </dgm:pt>
    <dgm:pt modelId="{B2CFAD76-7676-44C8-9CF7-EA41E6CC579E}">
      <dgm:prSet/>
      <dgm:spPr/>
      <dgm:t>
        <a:bodyPr/>
        <a:lstStyle/>
        <a:p>
          <a:r>
            <a:rPr lang="en-US"/>
            <a:t>Cognitive-behavioral</a:t>
          </a:r>
        </a:p>
      </dgm:t>
    </dgm:pt>
    <dgm:pt modelId="{C8906420-0696-40A9-A696-81DF9777E3FA}" type="parTrans" cxnId="{7B5EA233-664E-4274-8B66-3D3EBFBF5FB5}">
      <dgm:prSet/>
      <dgm:spPr/>
      <dgm:t>
        <a:bodyPr/>
        <a:lstStyle/>
        <a:p>
          <a:endParaRPr lang="en-US"/>
        </a:p>
      </dgm:t>
    </dgm:pt>
    <dgm:pt modelId="{EB262BB9-CC12-4B19-9A27-A9562EB29783}" type="sibTrans" cxnId="{7B5EA233-664E-4274-8B66-3D3EBFBF5FB5}">
      <dgm:prSet/>
      <dgm:spPr/>
      <dgm:t>
        <a:bodyPr/>
        <a:lstStyle/>
        <a:p>
          <a:endParaRPr lang="en-US"/>
        </a:p>
      </dgm:t>
    </dgm:pt>
    <dgm:pt modelId="{21538AB7-C5F1-4B96-8D2F-E03E8F39128E}">
      <dgm:prSet/>
      <dgm:spPr/>
      <dgm:t>
        <a:bodyPr/>
        <a:lstStyle/>
        <a:p>
          <a:r>
            <a:rPr lang="en-US"/>
            <a:t>Humanistic-existential</a:t>
          </a:r>
        </a:p>
      </dgm:t>
    </dgm:pt>
    <dgm:pt modelId="{3A7B2814-0A15-4328-AC0D-2856EB282E07}" type="parTrans" cxnId="{E0E8E749-43EF-45F0-8569-419A6F49DDA8}">
      <dgm:prSet/>
      <dgm:spPr/>
      <dgm:t>
        <a:bodyPr/>
        <a:lstStyle/>
        <a:p>
          <a:endParaRPr lang="en-US"/>
        </a:p>
      </dgm:t>
    </dgm:pt>
    <dgm:pt modelId="{70B21892-80C0-499A-A557-18798971DC5A}" type="sibTrans" cxnId="{E0E8E749-43EF-45F0-8569-419A6F49DDA8}">
      <dgm:prSet/>
      <dgm:spPr/>
      <dgm:t>
        <a:bodyPr/>
        <a:lstStyle/>
        <a:p>
          <a:endParaRPr lang="en-US"/>
        </a:p>
      </dgm:t>
    </dgm:pt>
    <dgm:pt modelId="{1418599F-F25E-4991-BFCF-82BCD9FE7867}">
      <dgm:prSet/>
      <dgm:spPr/>
      <dgm:t>
        <a:bodyPr/>
        <a:lstStyle/>
        <a:p>
          <a:r>
            <a:rPr lang="en-US"/>
            <a:t>Elective-integrative</a:t>
          </a:r>
        </a:p>
      </dgm:t>
    </dgm:pt>
    <dgm:pt modelId="{97871E85-27B2-4936-BE85-1FCFE45CB0E5}" type="parTrans" cxnId="{A39D62DA-625D-4CBD-8411-50B008BB1CBC}">
      <dgm:prSet/>
      <dgm:spPr/>
      <dgm:t>
        <a:bodyPr/>
        <a:lstStyle/>
        <a:p>
          <a:endParaRPr lang="en-US"/>
        </a:p>
      </dgm:t>
    </dgm:pt>
    <dgm:pt modelId="{D60F87BC-8731-40A2-806F-A19734ABB1C3}" type="sibTrans" cxnId="{A39D62DA-625D-4CBD-8411-50B008BB1CBC}">
      <dgm:prSet/>
      <dgm:spPr/>
      <dgm:t>
        <a:bodyPr/>
        <a:lstStyle/>
        <a:p>
          <a:endParaRPr lang="en-US"/>
        </a:p>
      </dgm:t>
    </dgm:pt>
    <dgm:pt modelId="{BD4D8721-1A16-4CFB-BB7A-2CF4F5797107}" type="pres">
      <dgm:prSet presAssocID="{CF46FD40-6E19-4FDA-A0CF-096D65A6052C}" presName="diagram" presStyleCnt="0">
        <dgm:presLayoutVars>
          <dgm:chPref val="1"/>
          <dgm:dir/>
          <dgm:animOne val="branch"/>
          <dgm:animLvl val="lvl"/>
          <dgm:resizeHandles val="exact"/>
        </dgm:presLayoutVars>
      </dgm:prSet>
      <dgm:spPr/>
    </dgm:pt>
    <dgm:pt modelId="{7527F1EE-1C53-48FA-8ACC-9BD7ACA3C32D}" type="pres">
      <dgm:prSet presAssocID="{D45BB4CE-87EF-48B8-8209-F25DF6FA3A86}" presName="root1" presStyleCnt="0"/>
      <dgm:spPr/>
    </dgm:pt>
    <dgm:pt modelId="{250BFE5C-4081-4B2E-B406-C4204526093A}" type="pres">
      <dgm:prSet presAssocID="{D45BB4CE-87EF-48B8-8209-F25DF6FA3A86}" presName="LevelOneTextNode" presStyleLbl="node0" presStyleIdx="0" presStyleCnt="4">
        <dgm:presLayoutVars>
          <dgm:chPref val="3"/>
        </dgm:presLayoutVars>
      </dgm:prSet>
      <dgm:spPr/>
    </dgm:pt>
    <dgm:pt modelId="{7F094399-CA3E-4319-8BB0-75095873717A}" type="pres">
      <dgm:prSet presAssocID="{D45BB4CE-87EF-48B8-8209-F25DF6FA3A86}" presName="level2hierChild" presStyleCnt="0"/>
      <dgm:spPr/>
    </dgm:pt>
    <dgm:pt modelId="{27E93EE5-D97D-447A-BB89-BE55A9651EBB}" type="pres">
      <dgm:prSet presAssocID="{B2CFAD76-7676-44C8-9CF7-EA41E6CC579E}" presName="root1" presStyleCnt="0"/>
      <dgm:spPr/>
    </dgm:pt>
    <dgm:pt modelId="{071E6B5F-52CA-4ACC-9673-91B9C23D9C54}" type="pres">
      <dgm:prSet presAssocID="{B2CFAD76-7676-44C8-9CF7-EA41E6CC579E}" presName="LevelOneTextNode" presStyleLbl="node0" presStyleIdx="1" presStyleCnt="4">
        <dgm:presLayoutVars>
          <dgm:chPref val="3"/>
        </dgm:presLayoutVars>
      </dgm:prSet>
      <dgm:spPr/>
    </dgm:pt>
    <dgm:pt modelId="{69EC70F3-661A-462E-8BCE-4C19AA1DF16C}" type="pres">
      <dgm:prSet presAssocID="{B2CFAD76-7676-44C8-9CF7-EA41E6CC579E}" presName="level2hierChild" presStyleCnt="0"/>
      <dgm:spPr/>
    </dgm:pt>
    <dgm:pt modelId="{AF6ED82C-834A-48B2-8DFF-D7984E948EAC}" type="pres">
      <dgm:prSet presAssocID="{21538AB7-C5F1-4B96-8D2F-E03E8F39128E}" presName="root1" presStyleCnt="0"/>
      <dgm:spPr/>
    </dgm:pt>
    <dgm:pt modelId="{B8F3DFAF-3492-4A79-AF2E-0F5C82CFA441}" type="pres">
      <dgm:prSet presAssocID="{21538AB7-C5F1-4B96-8D2F-E03E8F39128E}" presName="LevelOneTextNode" presStyleLbl="node0" presStyleIdx="2" presStyleCnt="4">
        <dgm:presLayoutVars>
          <dgm:chPref val="3"/>
        </dgm:presLayoutVars>
      </dgm:prSet>
      <dgm:spPr/>
    </dgm:pt>
    <dgm:pt modelId="{54D34425-2075-4203-807C-0CCE7EC7D581}" type="pres">
      <dgm:prSet presAssocID="{21538AB7-C5F1-4B96-8D2F-E03E8F39128E}" presName="level2hierChild" presStyleCnt="0"/>
      <dgm:spPr/>
    </dgm:pt>
    <dgm:pt modelId="{DE5DE140-2B66-4EBC-8E71-DDD614FF6671}" type="pres">
      <dgm:prSet presAssocID="{1418599F-F25E-4991-BFCF-82BCD9FE7867}" presName="root1" presStyleCnt="0"/>
      <dgm:spPr/>
    </dgm:pt>
    <dgm:pt modelId="{2674570D-F20C-43A1-A3CE-8138A09A7A0D}" type="pres">
      <dgm:prSet presAssocID="{1418599F-F25E-4991-BFCF-82BCD9FE7867}" presName="LevelOneTextNode" presStyleLbl="node0" presStyleIdx="3" presStyleCnt="4">
        <dgm:presLayoutVars>
          <dgm:chPref val="3"/>
        </dgm:presLayoutVars>
      </dgm:prSet>
      <dgm:spPr/>
    </dgm:pt>
    <dgm:pt modelId="{C3D06FD9-8B64-4862-A5F7-D92ABF9F882B}" type="pres">
      <dgm:prSet presAssocID="{1418599F-F25E-4991-BFCF-82BCD9FE7867}" presName="level2hierChild" presStyleCnt="0"/>
      <dgm:spPr/>
    </dgm:pt>
  </dgm:ptLst>
  <dgm:cxnLst>
    <dgm:cxn modelId="{1CD6EE06-600A-42D2-8DC6-4CF3778AE0B0}" type="presOf" srcId="{B2CFAD76-7676-44C8-9CF7-EA41E6CC579E}" destId="{071E6B5F-52CA-4ACC-9673-91B9C23D9C54}" srcOrd="0" destOrd="0" presId="urn:microsoft.com/office/officeart/2005/8/layout/hierarchy2"/>
    <dgm:cxn modelId="{7B5EA233-664E-4274-8B66-3D3EBFBF5FB5}" srcId="{CF46FD40-6E19-4FDA-A0CF-096D65A6052C}" destId="{B2CFAD76-7676-44C8-9CF7-EA41E6CC579E}" srcOrd="1" destOrd="0" parTransId="{C8906420-0696-40A9-A696-81DF9777E3FA}" sibTransId="{EB262BB9-CC12-4B19-9A27-A9562EB29783}"/>
    <dgm:cxn modelId="{E0E8E749-43EF-45F0-8569-419A6F49DDA8}" srcId="{CF46FD40-6E19-4FDA-A0CF-096D65A6052C}" destId="{21538AB7-C5F1-4B96-8D2F-E03E8F39128E}" srcOrd="2" destOrd="0" parTransId="{3A7B2814-0A15-4328-AC0D-2856EB282E07}" sibTransId="{70B21892-80C0-499A-A557-18798971DC5A}"/>
    <dgm:cxn modelId="{3D76C654-14F1-439C-9F49-C7AAEBB49D13}" type="presOf" srcId="{21538AB7-C5F1-4B96-8D2F-E03E8F39128E}" destId="{B8F3DFAF-3492-4A79-AF2E-0F5C82CFA441}" srcOrd="0" destOrd="0" presId="urn:microsoft.com/office/officeart/2005/8/layout/hierarchy2"/>
    <dgm:cxn modelId="{37AF4878-1A53-4872-B6FA-FEB0F41690A2}" type="presOf" srcId="{D45BB4CE-87EF-48B8-8209-F25DF6FA3A86}" destId="{250BFE5C-4081-4B2E-B406-C4204526093A}" srcOrd="0" destOrd="0" presId="urn:microsoft.com/office/officeart/2005/8/layout/hierarchy2"/>
    <dgm:cxn modelId="{8E828278-E1EE-4C85-AB32-B8A19D1491D5}" type="presOf" srcId="{CF46FD40-6E19-4FDA-A0CF-096D65A6052C}" destId="{BD4D8721-1A16-4CFB-BB7A-2CF4F5797107}" srcOrd="0" destOrd="0" presId="urn:microsoft.com/office/officeart/2005/8/layout/hierarchy2"/>
    <dgm:cxn modelId="{4DCD8EA6-60E7-4F4B-A835-5E8946AF98D1}" srcId="{CF46FD40-6E19-4FDA-A0CF-096D65A6052C}" destId="{D45BB4CE-87EF-48B8-8209-F25DF6FA3A86}" srcOrd="0" destOrd="0" parTransId="{B26C0DC4-F521-4635-A2C0-B91EA8571E8E}" sibTransId="{6C60CDAE-D0BC-466F-9201-CD0DC9D9D68A}"/>
    <dgm:cxn modelId="{D23325C2-5F89-414B-81A1-B63BDBEFF280}" type="presOf" srcId="{1418599F-F25E-4991-BFCF-82BCD9FE7867}" destId="{2674570D-F20C-43A1-A3CE-8138A09A7A0D}" srcOrd="0" destOrd="0" presId="urn:microsoft.com/office/officeart/2005/8/layout/hierarchy2"/>
    <dgm:cxn modelId="{A39D62DA-625D-4CBD-8411-50B008BB1CBC}" srcId="{CF46FD40-6E19-4FDA-A0CF-096D65A6052C}" destId="{1418599F-F25E-4991-BFCF-82BCD9FE7867}" srcOrd="3" destOrd="0" parTransId="{97871E85-27B2-4936-BE85-1FCFE45CB0E5}" sibTransId="{D60F87BC-8731-40A2-806F-A19734ABB1C3}"/>
    <dgm:cxn modelId="{3A8D1DFF-97F3-4E15-859A-754DE6EAD078}" type="presParOf" srcId="{BD4D8721-1A16-4CFB-BB7A-2CF4F5797107}" destId="{7527F1EE-1C53-48FA-8ACC-9BD7ACA3C32D}" srcOrd="0" destOrd="0" presId="urn:microsoft.com/office/officeart/2005/8/layout/hierarchy2"/>
    <dgm:cxn modelId="{9F367C0F-DC8A-44C0-907C-C5BE4A7E518E}" type="presParOf" srcId="{7527F1EE-1C53-48FA-8ACC-9BD7ACA3C32D}" destId="{250BFE5C-4081-4B2E-B406-C4204526093A}" srcOrd="0" destOrd="0" presId="urn:microsoft.com/office/officeart/2005/8/layout/hierarchy2"/>
    <dgm:cxn modelId="{4D1249F3-5E6B-4FFE-AABC-4F1BBABFA60D}" type="presParOf" srcId="{7527F1EE-1C53-48FA-8ACC-9BD7ACA3C32D}" destId="{7F094399-CA3E-4319-8BB0-75095873717A}" srcOrd="1" destOrd="0" presId="urn:microsoft.com/office/officeart/2005/8/layout/hierarchy2"/>
    <dgm:cxn modelId="{3B71DA1A-A7B4-44D6-B2FA-5105D602A2F8}" type="presParOf" srcId="{BD4D8721-1A16-4CFB-BB7A-2CF4F5797107}" destId="{27E93EE5-D97D-447A-BB89-BE55A9651EBB}" srcOrd="1" destOrd="0" presId="urn:microsoft.com/office/officeart/2005/8/layout/hierarchy2"/>
    <dgm:cxn modelId="{9221A46D-7E41-4445-92CC-C1788F20C131}" type="presParOf" srcId="{27E93EE5-D97D-447A-BB89-BE55A9651EBB}" destId="{071E6B5F-52CA-4ACC-9673-91B9C23D9C54}" srcOrd="0" destOrd="0" presId="urn:microsoft.com/office/officeart/2005/8/layout/hierarchy2"/>
    <dgm:cxn modelId="{28B44CD1-3030-4028-A1D6-6AD1B4DAC63E}" type="presParOf" srcId="{27E93EE5-D97D-447A-BB89-BE55A9651EBB}" destId="{69EC70F3-661A-462E-8BCE-4C19AA1DF16C}" srcOrd="1" destOrd="0" presId="urn:microsoft.com/office/officeart/2005/8/layout/hierarchy2"/>
    <dgm:cxn modelId="{D8AD5D11-C7E6-4C1E-91D3-ABC2A7FD74A8}" type="presParOf" srcId="{BD4D8721-1A16-4CFB-BB7A-2CF4F5797107}" destId="{AF6ED82C-834A-48B2-8DFF-D7984E948EAC}" srcOrd="2" destOrd="0" presId="urn:microsoft.com/office/officeart/2005/8/layout/hierarchy2"/>
    <dgm:cxn modelId="{BC438C0A-9A35-43A2-8F70-DE0ECDD2EF28}" type="presParOf" srcId="{AF6ED82C-834A-48B2-8DFF-D7984E948EAC}" destId="{B8F3DFAF-3492-4A79-AF2E-0F5C82CFA441}" srcOrd="0" destOrd="0" presId="urn:microsoft.com/office/officeart/2005/8/layout/hierarchy2"/>
    <dgm:cxn modelId="{15185AF0-BC1A-4C53-8627-2D23FB176122}" type="presParOf" srcId="{AF6ED82C-834A-48B2-8DFF-D7984E948EAC}" destId="{54D34425-2075-4203-807C-0CCE7EC7D581}" srcOrd="1" destOrd="0" presId="urn:microsoft.com/office/officeart/2005/8/layout/hierarchy2"/>
    <dgm:cxn modelId="{93DC4BFD-085B-4C9C-8191-F55B4A35A209}" type="presParOf" srcId="{BD4D8721-1A16-4CFB-BB7A-2CF4F5797107}" destId="{DE5DE140-2B66-4EBC-8E71-DDD614FF6671}" srcOrd="3" destOrd="0" presId="urn:microsoft.com/office/officeart/2005/8/layout/hierarchy2"/>
    <dgm:cxn modelId="{7F68C329-D5E5-448B-A283-D3418CE3306C}" type="presParOf" srcId="{DE5DE140-2B66-4EBC-8E71-DDD614FF6671}" destId="{2674570D-F20C-43A1-A3CE-8138A09A7A0D}" srcOrd="0" destOrd="0" presId="urn:microsoft.com/office/officeart/2005/8/layout/hierarchy2"/>
    <dgm:cxn modelId="{A54D02DF-4AAF-4DEA-89BF-F1CA229310D4}" type="presParOf" srcId="{DE5DE140-2B66-4EBC-8E71-DDD614FF6671}" destId="{C3D06FD9-8B64-4862-A5F7-D92ABF9F882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319DEC-0488-4686-ABA5-F08A516B6BF1}" type="doc">
      <dgm:prSet loTypeId="urn:microsoft.com/office/officeart/2005/8/layout/chevron1" loCatId="Inbox" qsTypeId="urn:microsoft.com/office/officeart/2005/8/quickstyle/simple4" qsCatId="simple" csTypeId="urn:microsoft.com/office/officeart/2005/8/colors/ColorSchemeForSuggestions" csCatId="other"/>
      <dgm:spPr/>
      <dgm:t>
        <a:bodyPr/>
        <a:lstStyle/>
        <a:p>
          <a:endParaRPr lang="en-US"/>
        </a:p>
      </dgm:t>
    </dgm:pt>
    <dgm:pt modelId="{E1BAAFC0-9B53-47A4-8FFD-96C6166CC5DB}">
      <dgm:prSet/>
      <dgm:spPr/>
      <dgm:t>
        <a:bodyPr/>
        <a:lstStyle/>
        <a:p>
          <a:r>
            <a:rPr lang="en-US"/>
            <a:t>Multicultural Counseling &amp; Psychotherapy (MCT)</a:t>
          </a:r>
        </a:p>
      </dgm:t>
    </dgm:pt>
    <dgm:pt modelId="{65BF91D7-2525-44D8-A64F-5B4790AF7625}" type="parTrans" cxnId="{51E6394D-6F75-4753-BB17-87D7B84875FF}">
      <dgm:prSet/>
      <dgm:spPr/>
      <dgm:t>
        <a:bodyPr/>
        <a:lstStyle/>
        <a:p>
          <a:endParaRPr lang="en-US"/>
        </a:p>
      </dgm:t>
    </dgm:pt>
    <dgm:pt modelId="{C08933FA-9A07-4608-A226-D2370BD4E324}" type="sibTrans" cxnId="{51E6394D-6F75-4753-BB17-87D7B84875FF}">
      <dgm:prSet/>
      <dgm:spPr/>
      <dgm:t>
        <a:bodyPr/>
        <a:lstStyle/>
        <a:p>
          <a:endParaRPr lang="en-US"/>
        </a:p>
      </dgm:t>
    </dgm:pt>
    <dgm:pt modelId="{FE43557A-456B-430D-806E-23F70AD3E98E}">
      <dgm:prSet/>
      <dgm:spPr/>
      <dgm:t>
        <a:bodyPr/>
        <a:lstStyle/>
        <a:p>
          <a:r>
            <a:rPr lang="en-US"/>
            <a:t>Culture, ethnicity/race, gender, sexuality, disability, class &amp; other factors</a:t>
          </a:r>
        </a:p>
      </dgm:t>
    </dgm:pt>
    <dgm:pt modelId="{63F469AF-C8C0-417D-8455-CD8AB81084C5}" type="parTrans" cxnId="{0AFAF688-49DA-4D53-B8AC-8B1416F183CB}">
      <dgm:prSet/>
      <dgm:spPr/>
      <dgm:t>
        <a:bodyPr/>
        <a:lstStyle/>
        <a:p>
          <a:endParaRPr lang="en-US"/>
        </a:p>
      </dgm:t>
    </dgm:pt>
    <dgm:pt modelId="{CBFB6488-4B4E-4D5F-BAA7-22E87F254BFF}" type="sibTrans" cxnId="{0AFAF688-49DA-4D53-B8AC-8B1416F183CB}">
      <dgm:prSet/>
      <dgm:spPr/>
      <dgm:t>
        <a:bodyPr/>
        <a:lstStyle/>
        <a:p>
          <a:endParaRPr lang="en-US"/>
        </a:p>
      </dgm:t>
    </dgm:pt>
    <dgm:pt modelId="{1C6AFC76-80E3-4606-AFCF-A61FDC285690}" type="pres">
      <dgm:prSet presAssocID="{6D319DEC-0488-4686-ABA5-F08A516B6BF1}" presName="Name0" presStyleCnt="0">
        <dgm:presLayoutVars>
          <dgm:dir/>
          <dgm:animLvl val="lvl"/>
          <dgm:resizeHandles val="exact"/>
        </dgm:presLayoutVars>
      </dgm:prSet>
      <dgm:spPr/>
    </dgm:pt>
    <dgm:pt modelId="{ABA5D722-27E1-4AB5-ABD6-F92C721BDBC0}" type="pres">
      <dgm:prSet presAssocID="{E1BAAFC0-9B53-47A4-8FFD-96C6166CC5DB}" presName="parTxOnly" presStyleLbl="node1" presStyleIdx="0" presStyleCnt="2">
        <dgm:presLayoutVars>
          <dgm:chMax val="0"/>
          <dgm:chPref val="0"/>
          <dgm:bulletEnabled val="1"/>
        </dgm:presLayoutVars>
      </dgm:prSet>
      <dgm:spPr/>
    </dgm:pt>
    <dgm:pt modelId="{5BB11E2D-385C-4503-91AA-40D37014169A}" type="pres">
      <dgm:prSet presAssocID="{C08933FA-9A07-4608-A226-D2370BD4E324}" presName="parTxOnlySpace" presStyleCnt="0"/>
      <dgm:spPr/>
    </dgm:pt>
    <dgm:pt modelId="{2050E8A8-9E19-411D-8FF0-00F00E2B21A8}" type="pres">
      <dgm:prSet presAssocID="{FE43557A-456B-430D-806E-23F70AD3E98E}" presName="parTxOnly" presStyleLbl="node1" presStyleIdx="1" presStyleCnt="2">
        <dgm:presLayoutVars>
          <dgm:chMax val="0"/>
          <dgm:chPref val="0"/>
          <dgm:bulletEnabled val="1"/>
        </dgm:presLayoutVars>
      </dgm:prSet>
      <dgm:spPr/>
    </dgm:pt>
  </dgm:ptLst>
  <dgm:cxnLst>
    <dgm:cxn modelId="{3C133E39-2C01-46D9-A48D-685563A3B1A7}" type="presOf" srcId="{E1BAAFC0-9B53-47A4-8FFD-96C6166CC5DB}" destId="{ABA5D722-27E1-4AB5-ABD6-F92C721BDBC0}" srcOrd="0" destOrd="0" presId="urn:microsoft.com/office/officeart/2005/8/layout/chevron1"/>
    <dgm:cxn modelId="{51E6394D-6F75-4753-BB17-87D7B84875FF}" srcId="{6D319DEC-0488-4686-ABA5-F08A516B6BF1}" destId="{E1BAAFC0-9B53-47A4-8FFD-96C6166CC5DB}" srcOrd="0" destOrd="0" parTransId="{65BF91D7-2525-44D8-A64F-5B4790AF7625}" sibTransId="{C08933FA-9A07-4608-A226-D2370BD4E324}"/>
    <dgm:cxn modelId="{0AFAF688-49DA-4D53-B8AC-8B1416F183CB}" srcId="{6D319DEC-0488-4686-ABA5-F08A516B6BF1}" destId="{FE43557A-456B-430D-806E-23F70AD3E98E}" srcOrd="1" destOrd="0" parTransId="{63F469AF-C8C0-417D-8455-CD8AB81084C5}" sibTransId="{CBFB6488-4B4E-4D5F-BAA7-22E87F254BFF}"/>
    <dgm:cxn modelId="{498987D0-F1A0-4702-A2C8-F67B6AFCFD51}" type="presOf" srcId="{FE43557A-456B-430D-806E-23F70AD3E98E}" destId="{2050E8A8-9E19-411D-8FF0-00F00E2B21A8}" srcOrd="0" destOrd="0" presId="urn:microsoft.com/office/officeart/2005/8/layout/chevron1"/>
    <dgm:cxn modelId="{10EB71F9-D71C-4DF3-ACDF-E6016B2AF913}" type="presOf" srcId="{6D319DEC-0488-4686-ABA5-F08A516B6BF1}" destId="{1C6AFC76-80E3-4606-AFCF-A61FDC285690}" srcOrd="0" destOrd="0" presId="urn:microsoft.com/office/officeart/2005/8/layout/chevron1"/>
    <dgm:cxn modelId="{C08CB0CC-B10F-4721-9B55-34FB3EA5324D}" type="presParOf" srcId="{1C6AFC76-80E3-4606-AFCF-A61FDC285690}" destId="{ABA5D722-27E1-4AB5-ABD6-F92C721BDBC0}" srcOrd="0" destOrd="0" presId="urn:microsoft.com/office/officeart/2005/8/layout/chevron1"/>
    <dgm:cxn modelId="{8058E02F-2F88-492C-9565-04848FF838D1}" type="presParOf" srcId="{1C6AFC76-80E3-4606-AFCF-A61FDC285690}" destId="{5BB11E2D-385C-4503-91AA-40D37014169A}" srcOrd="1" destOrd="0" presId="urn:microsoft.com/office/officeart/2005/8/layout/chevron1"/>
    <dgm:cxn modelId="{B0DDC5C9-D2D5-4253-AC9E-654C44684E50}" type="presParOf" srcId="{1C6AFC76-80E3-4606-AFCF-A61FDC285690}" destId="{2050E8A8-9E19-411D-8FF0-00F00E2B21A8}"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499771-39BC-416C-9687-E1A7E5601339}" type="doc">
      <dgm:prSet loTypeId="urn:microsoft.com/office/officeart/2016/7/layout/BasicProcessNew" loCatId="process" qsTypeId="urn:microsoft.com/office/officeart/2005/8/quickstyle/simple4" qsCatId="simple" csTypeId="urn:microsoft.com/office/officeart/2005/8/colors/ColorSchemeForSuggestions" csCatId="other" phldr="1"/>
      <dgm:spPr/>
      <dgm:t>
        <a:bodyPr/>
        <a:lstStyle/>
        <a:p>
          <a:endParaRPr lang="en-US"/>
        </a:p>
      </dgm:t>
    </dgm:pt>
    <dgm:pt modelId="{11288FBC-8F16-4AB3-B674-9CB344805628}">
      <dgm:prSet/>
      <dgm:spPr/>
      <dgm:t>
        <a:bodyPr/>
        <a:lstStyle/>
        <a:p>
          <a:r>
            <a:rPr lang="en-GB" dirty="0"/>
            <a:t>Behaviour</a:t>
          </a:r>
          <a:endParaRPr lang="en-US" dirty="0"/>
        </a:p>
      </dgm:t>
    </dgm:pt>
    <dgm:pt modelId="{3223497A-BEE6-4344-B59E-1BAAFDC01619}" type="parTrans" cxnId="{BC48E71E-0E80-40E0-B704-0FB1D1B2130A}">
      <dgm:prSet/>
      <dgm:spPr/>
      <dgm:t>
        <a:bodyPr/>
        <a:lstStyle/>
        <a:p>
          <a:endParaRPr lang="en-US"/>
        </a:p>
      </dgm:t>
    </dgm:pt>
    <dgm:pt modelId="{864651B4-8AD6-4595-B123-5BC92EF95643}" type="sibTrans" cxnId="{BC48E71E-0E80-40E0-B704-0FB1D1B2130A}">
      <dgm:prSet/>
      <dgm:spPr/>
      <dgm:t>
        <a:bodyPr/>
        <a:lstStyle/>
        <a:p>
          <a:endParaRPr lang="en-US"/>
        </a:p>
      </dgm:t>
    </dgm:pt>
    <dgm:pt modelId="{C8F73A81-4EB8-41D1-8F97-F722C78C37C6}">
      <dgm:prSet/>
      <dgm:spPr/>
      <dgm:t>
        <a:bodyPr/>
        <a:lstStyle/>
        <a:p>
          <a:r>
            <a:rPr lang="en-GB" dirty="0"/>
            <a:t>Affect </a:t>
          </a:r>
          <a:endParaRPr lang="en-US" dirty="0"/>
        </a:p>
      </dgm:t>
    </dgm:pt>
    <dgm:pt modelId="{76D2ADCD-CADA-4756-B913-036356478B44}" type="parTrans" cxnId="{7E40046F-A4F6-4F77-8006-04565B62086F}">
      <dgm:prSet/>
      <dgm:spPr/>
      <dgm:t>
        <a:bodyPr/>
        <a:lstStyle/>
        <a:p>
          <a:endParaRPr lang="en-US"/>
        </a:p>
      </dgm:t>
    </dgm:pt>
    <dgm:pt modelId="{A6FD5291-FD4F-4A97-A67F-C2217EA2F79A}" type="sibTrans" cxnId="{7E40046F-A4F6-4F77-8006-04565B62086F}">
      <dgm:prSet/>
      <dgm:spPr/>
      <dgm:t>
        <a:bodyPr/>
        <a:lstStyle/>
        <a:p>
          <a:endParaRPr lang="en-US"/>
        </a:p>
      </dgm:t>
    </dgm:pt>
    <dgm:pt modelId="{A65D608D-75CC-4225-A801-2D6A0A4126ED}">
      <dgm:prSet/>
      <dgm:spPr/>
      <dgm:t>
        <a:bodyPr/>
        <a:lstStyle/>
        <a:p>
          <a:r>
            <a:rPr lang="en-GB" dirty="0"/>
            <a:t>Sensation </a:t>
          </a:r>
          <a:endParaRPr lang="en-US" dirty="0"/>
        </a:p>
      </dgm:t>
    </dgm:pt>
    <dgm:pt modelId="{85B0D13F-0DA3-400F-9584-6CFD062AF9CB}" type="parTrans" cxnId="{80890412-9BE8-4221-AB0B-4371303335BE}">
      <dgm:prSet/>
      <dgm:spPr/>
      <dgm:t>
        <a:bodyPr/>
        <a:lstStyle/>
        <a:p>
          <a:endParaRPr lang="en-US"/>
        </a:p>
      </dgm:t>
    </dgm:pt>
    <dgm:pt modelId="{30BB05DA-082B-44AB-812D-241DE174CDEC}" type="sibTrans" cxnId="{80890412-9BE8-4221-AB0B-4371303335BE}">
      <dgm:prSet/>
      <dgm:spPr/>
      <dgm:t>
        <a:bodyPr/>
        <a:lstStyle/>
        <a:p>
          <a:endParaRPr lang="en-US"/>
        </a:p>
      </dgm:t>
    </dgm:pt>
    <dgm:pt modelId="{543B9660-780B-4E64-AAC0-FB57A8C488C9}">
      <dgm:prSet/>
      <dgm:spPr/>
      <dgm:t>
        <a:bodyPr/>
        <a:lstStyle/>
        <a:p>
          <a:r>
            <a:rPr lang="en-GB" dirty="0"/>
            <a:t>Imaginary</a:t>
          </a:r>
          <a:endParaRPr lang="en-US" dirty="0"/>
        </a:p>
      </dgm:t>
    </dgm:pt>
    <dgm:pt modelId="{46AC0A1A-39FE-40B7-8804-EA2A5156FD1A}" type="parTrans" cxnId="{B8DE9680-C611-4D3D-A2DE-73F30B975FE7}">
      <dgm:prSet/>
      <dgm:spPr/>
      <dgm:t>
        <a:bodyPr/>
        <a:lstStyle/>
        <a:p>
          <a:endParaRPr lang="en-US"/>
        </a:p>
      </dgm:t>
    </dgm:pt>
    <dgm:pt modelId="{3DC265BC-DB9B-418F-88CD-98F4F08F3E9D}" type="sibTrans" cxnId="{B8DE9680-C611-4D3D-A2DE-73F30B975FE7}">
      <dgm:prSet/>
      <dgm:spPr/>
      <dgm:t>
        <a:bodyPr/>
        <a:lstStyle/>
        <a:p>
          <a:endParaRPr lang="en-US"/>
        </a:p>
      </dgm:t>
    </dgm:pt>
    <dgm:pt modelId="{3A6882DC-70A1-40E7-A8CD-1556444E20BD}">
      <dgm:prSet/>
      <dgm:spPr/>
      <dgm:t>
        <a:bodyPr/>
        <a:lstStyle/>
        <a:p>
          <a:r>
            <a:rPr lang="en-GB" dirty="0"/>
            <a:t>Cognition </a:t>
          </a:r>
          <a:endParaRPr lang="en-US" dirty="0"/>
        </a:p>
      </dgm:t>
    </dgm:pt>
    <dgm:pt modelId="{439D19CB-FB0D-4A9D-BB1D-03518B6B9011}" type="parTrans" cxnId="{7D172A4E-EBAE-4EFE-9DFD-2147ED5816F5}">
      <dgm:prSet/>
      <dgm:spPr/>
      <dgm:t>
        <a:bodyPr/>
        <a:lstStyle/>
        <a:p>
          <a:endParaRPr lang="en-US"/>
        </a:p>
      </dgm:t>
    </dgm:pt>
    <dgm:pt modelId="{66BEE087-F8C5-4D85-9161-7CE2A6CF2519}" type="sibTrans" cxnId="{7D172A4E-EBAE-4EFE-9DFD-2147ED5816F5}">
      <dgm:prSet/>
      <dgm:spPr/>
      <dgm:t>
        <a:bodyPr/>
        <a:lstStyle/>
        <a:p>
          <a:endParaRPr lang="en-US"/>
        </a:p>
      </dgm:t>
    </dgm:pt>
    <dgm:pt modelId="{4C95065A-054A-4CC3-BFCB-701F0FEE53DE}">
      <dgm:prSet/>
      <dgm:spPr/>
      <dgm:t>
        <a:bodyPr/>
        <a:lstStyle/>
        <a:p>
          <a:r>
            <a:rPr lang="en-GB"/>
            <a:t>Interpersonal </a:t>
          </a:r>
          <a:endParaRPr lang="en-US"/>
        </a:p>
      </dgm:t>
    </dgm:pt>
    <dgm:pt modelId="{36FE58FC-118A-4556-AAA6-406959D64257}" type="parTrans" cxnId="{D285326D-5F56-42E7-9C61-2C890BB13987}">
      <dgm:prSet/>
      <dgm:spPr/>
      <dgm:t>
        <a:bodyPr/>
        <a:lstStyle/>
        <a:p>
          <a:endParaRPr lang="en-US"/>
        </a:p>
      </dgm:t>
    </dgm:pt>
    <dgm:pt modelId="{C42FC6B3-21F1-41B9-AC6E-D1FC5E7F0464}" type="sibTrans" cxnId="{D285326D-5F56-42E7-9C61-2C890BB13987}">
      <dgm:prSet/>
      <dgm:spPr/>
      <dgm:t>
        <a:bodyPr/>
        <a:lstStyle/>
        <a:p>
          <a:endParaRPr lang="en-US"/>
        </a:p>
      </dgm:t>
    </dgm:pt>
    <dgm:pt modelId="{E041AF40-A791-4536-B2A9-BB62E1A3AB29}">
      <dgm:prSet/>
      <dgm:spPr/>
      <dgm:t>
        <a:bodyPr/>
        <a:lstStyle/>
        <a:p>
          <a:r>
            <a:rPr lang="en-GB" dirty="0"/>
            <a:t>Drug/Biology</a:t>
          </a:r>
          <a:endParaRPr lang="en-US" dirty="0"/>
        </a:p>
      </dgm:t>
    </dgm:pt>
    <dgm:pt modelId="{85F6EF38-37F9-458B-82F5-EABD236E37AB}" type="parTrans" cxnId="{CCC4BFCF-B821-4979-8E1C-B72DE386ADBB}">
      <dgm:prSet/>
      <dgm:spPr/>
      <dgm:t>
        <a:bodyPr/>
        <a:lstStyle/>
        <a:p>
          <a:endParaRPr lang="en-US"/>
        </a:p>
      </dgm:t>
    </dgm:pt>
    <dgm:pt modelId="{BA5CA106-A276-450D-AE6C-222203EDB6F7}" type="sibTrans" cxnId="{CCC4BFCF-B821-4979-8E1C-B72DE386ADBB}">
      <dgm:prSet/>
      <dgm:spPr/>
      <dgm:t>
        <a:bodyPr/>
        <a:lstStyle/>
        <a:p>
          <a:endParaRPr lang="en-US"/>
        </a:p>
      </dgm:t>
    </dgm:pt>
    <dgm:pt modelId="{5920B08B-482E-43C6-AA59-E094B33F1432}" type="pres">
      <dgm:prSet presAssocID="{47499771-39BC-416C-9687-E1A7E5601339}" presName="Name0" presStyleCnt="0">
        <dgm:presLayoutVars>
          <dgm:dir/>
          <dgm:resizeHandles val="exact"/>
        </dgm:presLayoutVars>
      </dgm:prSet>
      <dgm:spPr/>
    </dgm:pt>
    <dgm:pt modelId="{AFD18A5B-D0E1-42A1-88AB-036F3F333653}" type="pres">
      <dgm:prSet presAssocID="{11288FBC-8F16-4AB3-B674-9CB344805628}" presName="node" presStyleLbl="node1" presStyleIdx="0" presStyleCnt="13">
        <dgm:presLayoutVars>
          <dgm:bulletEnabled val="1"/>
        </dgm:presLayoutVars>
      </dgm:prSet>
      <dgm:spPr/>
    </dgm:pt>
    <dgm:pt modelId="{F18B2B70-1075-4163-A236-56E970FABDA5}" type="pres">
      <dgm:prSet presAssocID="{864651B4-8AD6-4595-B123-5BC92EF95643}" presName="sibTransSpacerBeforeConnector" presStyleCnt="0"/>
      <dgm:spPr/>
    </dgm:pt>
    <dgm:pt modelId="{616480D9-7F42-4FE0-870A-BA8D05E1E92F}" type="pres">
      <dgm:prSet presAssocID="{864651B4-8AD6-4595-B123-5BC92EF95643}" presName="sibTrans" presStyleLbl="node1" presStyleIdx="1" presStyleCnt="13"/>
      <dgm:spPr/>
    </dgm:pt>
    <dgm:pt modelId="{B10CCDA9-1AC2-47E8-ABAE-142E2732D926}" type="pres">
      <dgm:prSet presAssocID="{864651B4-8AD6-4595-B123-5BC92EF95643}" presName="sibTransSpacerAfterConnector" presStyleCnt="0"/>
      <dgm:spPr/>
    </dgm:pt>
    <dgm:pt modelId="{2F509024-7777-4B03-B00D-DA16EDD89F09}" type="pres">
      <dgm:prSet presAssocID="{C8F73A81-4EB8-41D1-8F97-F722C78C37C6}" presName="node" presStyleLbl="node1" presStyleIdx="2" presStyleCnt="13">
        <dgm:presLayoutVars>
          <dgm:bulletEnabled val="1"/>
        </dgm:presLayoutVars>
      </dgm:prSet>
      <dgm:spPr/>
    </dgm:pt>
    <dgm:pt modelId="{F8106D88-E9EB-4D42-9C83-8B7A53734197}" type="pres">
      <dgm:prSet presAssocID="{A6FD5291-FD4F-4A97-A67F-C2217EA2F79A}" presName="sibTransSpacerBeforeConnector" presStyleCnt="0"/>
      <dgm:spPr/>
    </dgm:pt>
    <dgm:pt modelId="{6AC533E4-A574-4198-A683-95F72065D712}" type="pres">
      <dgm:prSet presAssocID="{A6FD5291-FD4F-4A97-A67F-C2217EA2F79A}" presName="sibTrans" presStyleLbl="node1" presStyleIdx="3" presStyleCnt="13"/>
      <dgm:spPr/>
    </dgm:pt>
    <dgm:pt modelId="{75518BAC-B581-42FB-B0E3-EF6629164CA1}" type="pres">
      <dgm:prSet presAssocID="{A6FD5291-FD4F-4A97-A67F-C2217EA2F79A}" presName="sibTransSpacerAfterConnector" presStyleCnt="0"/>
      <dgm:spPr/>
    </dgm:pt>
    <dgm:pt modelId="{C7F7DD7C-64F6-45DC-A3E1-292058A9E03F}" type="pres">
      <dgm:prSet presAssocID="{A65D608D-75CC-4225-A801-2D6A0A4126ED}" presName="node" presStyleLbl="node1" presStyleIdx="4" presStyleCnt="13">
        <dgm:presLayoutVars>
          <dgm:bulletEnabled val="1"/>
        </dgm:presLayoutVars>
      </dgm:prSet>
      <dgm:spPr/>
    </dgm:pt>
    <dgm:pt modelId="{6F6FE9AC-AF1B-429B-B4B6-D7F29B10FE6B}" type="pres">
      <dgm:prSet presAssocID="{30BB05DA-082B-44AB-812D-241DE174CDEC}" presName="sibTransSpacerBeforeConnector" presStyleCnt="0"/>
      <dgm:spPr/>
    </dgm:pt>
    <dgm:pt modelId="{DF5D81E4-6E24-42F9-824A-C0573A7972F1}" type="pres">
      <dgm:prSet presAssocID="{30BB05DA-082B-44AB-812D-241DE174CDEC}" presName="sibTrans" presStyleLbl="node1" presStyleIdx="5" presStyleCnt="13"/>
      <dgm:spPr/>
    </dgm:pt>
    <dgm:pt modelId="{E5A8EDD3-F03E-4A3E-A915-D707158BF613}" type="pres">
      <dgm:prSet presAssocID="{30BB05DA-082B-44AB-812D-241DE174CDEC}" presName="sibTransSpacerAfterConnector" presStyleCnt="0"/>
      <dgm:spPr/>
    </dgm:pt>
    <dgm:pt modelId="{F8D2C243-21F7-4EFA-B047-B9B572BA1D7E}" type="pres">
      <dgm:prSet presAssocID="{543B9660-780B-4E64-AAC0-FB57A8C488C9}" presName="node" presStyleLbl="node1" presStyleIdx="6" presStyleCnt="13">
        <dgm:presLayoutVars>
          <dgm:bulletEnabled val="1"/>
        </dgm:presLayoutVars>
      </dgm:prSet>
      <dgm:spPr/>
    </dgm:pt>
    <dgm:pt modelId="{E0DC609F-5588-4ADE-86D0-9E1874560FD2}" type="pres">
      <dgm:prSet presAssocID="{3DC265BC-DB9B-418F-88CD-98F4F08F3E9D}" presName="sibTransSpacerBeforeConnector" presStyleCnt="0"/>
      <dgm:spPr/>
    </dgm:pt>
    <dgm:pt modelId="{568937E8-EC93-458D-8244-745192C40B49}" type="pres">
      <dgm:prSet presAssocID="{3DC265BC-DB9B-418F-88CD-98F4F08F3E9D}" presName="sibTrans" presStyleLbl="node1" presStyleIdx="7" presStyleCnt="13"/>
      <dgm:spPr/>
    </dgm:pt>
    <dgm:pt modelId="{4B65C433-653A-4C84-9AE9-2A9BE47E5A6A}" type="pres">
      <dgm:prSet presAssocID="{3DC265BC-DB9B-418F-88CD-98F4F08F3E9D}" presName="sibTransSpacerAfterConnector" presStyleCnt="0"/>
      <dgm:spPr/>
    </dgm:pt>
    <dgm:pt modelId="{E51E6C94-A61E-40CF-B3C2-5E6EC6C117BA}" type="pres">
      <dgm:prSet presAssocID="{3A6882DC-70A1-40E7-A8CD-1556444E20BD}" presName="node" presStyleLbl="node1" presStyleIdx="8" presStyleCnt="13">
        <dgm:presLayoutVars>
          <dgm:bulletEnabled val="1"/>
        </dgm:presLayoutVars>
      </dgm:prSet>
      <dgm:spPr/>
    </dgm:pt>
    <dgm:pt modelId="{3796B401-0BDF-4835-9B41-19C4B2503708}" type="pres">
      <dgm:prSet presAssocID="{66BEE087-F8C5-4D85-9161-7CE2A6CF2519}" presName="sibTransSpacerBeforeConnector" presStyleCnt="0"/>
      <dgm:spPr/>
    </dgm:pt>
    <dgm:pt modelId="{6878E0E0-5072-4508-B2CE-B4C07FACBAD0}" type="pres">
      <dgm:prSet presAssocID="{66BEE087-F8C5-4D85-9161-7CE2A6CF2519}" presName="sibTrans" presStyleLbl="node1" presStyleIdx="9" presStyleCnt="13"/>
      <dgm:spPr/>
    </dgm:pt>
    <dgm:pt modelId="{3D49D219-556A-4D72-A101-67B679883326}" type="pres">
      <dgm:prSet presAssocID="{66BEE087-F8C5-4D85-9161-7CE2A6CF2519}" presName="sibTransSpacerAfterConnector" presStyleCnt="0"/>
      <dgm:spPr/>
    </dgm:pt>
    <dgm:pt modelId="{EB73B6D7-E77B-4DF7-92FA-FC2F8891AE33}" type="pres">
      <dgm:prSet presAssocID="{4C95065A-054A-4CC3-BFCB-701F0FEE53DE}" presName="node" presStyleLbl="node1" presStyleIdx="10" presStyleCnt="13">
        <dgm:presLayoutVars>
          <dgm:bulletEnabled val="1"/>
        </dgm:presLayoutVars>
      </dgm:prSet>
      <dgm:spPr/>
    </dgm:pt>
    <dgm:pt modelId="{EF991985-66EE-4866-B311-801E51B235C1}" type="pres">
      <dgm:prSet presAssocID="{C42FC6B3-21F1-41B9-AC6E-D1FC5E7F0464}" presName="sibTransSpacerBeforeConnector" presStyleCnt="0"/>
      <dgm:spPr/>
    </dgm:pt>
    <dgm:pt modelId="{68B78B59-DC32-4D48-9B30-794827678D46}" type="pres">
      <dgm:prSet presAssocID="{C42FC6B3-21F1-41B9-AC6E-D1FC5E7F0464}" presName="sibTrans" presStyleLbl="node1" presStyleIdx="11" presStyleCnt="13"/>
      <dgm:spPr/>
    </dgm:pt>
    <dgm:pt modelId="{D49A5896-6E9A-4C4D-80DC-59210DC4AABB}" type="pres">
      <dgm:prSet presAssocID="{C42FC6B3-21F1-41B9-AC6E-D1FC5E7F0464}" presName="sibTransSpacerAfterConnector" presStyleCnt="0"/>
      <dgm:spPr/>
    </dgm:pt>
    <dgm:pt modelId="{CE652504-3976-4436-9FF5-942E35A91352}" type="pres">
      <dgm:prSet presAssocID="{E041AF40-A791-4536-B2A9-BB62E1A3AB29}" presName="node" presStyleLbl="node1" presStyleIdx="12" presStyleCnt="13">
        <dgm:presLayoutVars>
          <dgm:bulletEnabled val="1"/>
        </dgm:presLayoutVars>
      </dgm:prSet>
      <dgm:spPr/>
    </dgm:pt>
  </dgm:ptLst>
  <dgm:cxnLst>
    <dgm:cxn modelId="{AE4DDA06-77AE-411A-B64F-0B733182D65A}" type="presOf" srcId="{A6FD5291-FD4F-4A97-A67F-C2217EA2F79A}" destId="{6AC533E4-A574-4198-A683-95F72065D712}" srcOrd="0" destOrd="0" presId="urn:microsoft.com/office/officeart/2016/7/layout/BasicProcessNew"/>
    <dgm:cxn modelId="{80890412-9BE8-4221-AB0B-4371303335BE}" srcId="{47499771-39BC-416C-9687-E1A7E5601339}" destId="{A65D608D-75CC-4225-A801-2D6A0A4126ED}" srcOrd="2" destOrd="0" parTransId="{85B0D13F-0DA3-400F-9584-6CFD062AF9CB}" sibTransId="{30BB05DA-082B-44AB-812D-241DE174CDEC}"/>
    <dgm:cxn modelId="{BC48E71E-0E80-40E0-B704-0FB1D1B2130A}" srcId="{47499771-39BC-416C-9687-E1A7E5601339}" destId="{11288FBC-8F16-4AB3-B674-9CB344805628}" srcOrd="0" destOrd="0" parTransId="{3223497A-BEE6-4344-B59E-1BAAFDC01619}" sibTransId="{864651B4-8AD6-4595-B123-5BC92EF95643}"/>
    <dgm:cxn modelId="{9BF0E52B-D8F6-4248-9D5F-FAC169EB2158}" type="presOf" srcId="{543B9660-780B-4E64-AAC0-FB57A8C488C9}" destId="{F8D2C243-21F7-4EFA-B047-B9B572BA1D7E}" srcOrd="0" destOrd="0" presId="urn:microsoft.com/office/officeart/2016/7/layout/BasicProcessNew"/>
    <dgm:cxn modelId="{AD106E2C-261A-4652-A449-9C58C9138E03}" type="presOf" srcId="{30BB05DA-082B-44AB-812D-241DE174CDEC}" destId="{DF5D81E4-6E24-42F9-824A-C0573A7972F1}" srcOrd="0" destOrd="0" presId="urn:microsoft.com/office/officeart/2016/7/layout/BasicProcessNew"/>
    <dgm:cxn modelId="{7F914741-3052-46C5-B01F-8814DBC0C124}" type="presOf" srcId="{4C95065A-054A-4CC3-BFCB-701F0FEE53DE}" destId="{EB73B6D7-E77B-4DF7-92FA-FC2F8891AE33}" srcOrd="0" destOrd="0" presId="urn:microsoft.com/office/officeart/2016/7/layout/BasicProcessNew"/>
    <dgm:cxn modelId="{D285326D-5F56-42E7-9C61-2C890BB13987}" srcId="{47499771-39BC-416C-9687-E1A7E5601339}" destId="{4C95065A-054A-4CC3-BFCB-701F0FEE53DE}" srcOrd="5" destOrd="0" parTransId="{36FE58FC-118A-4556-AAA6-406959D64257}" sibTransId="{C42FC6B3-21F1-41B9-AC6E-D1FC5E7F0464}"/>
    <dgm:cxn modelId="{7D172A4E-EBAE-4EFE-9DFD-2147ED5816F5}" srcId="{47499771-39BC-416C-9687-E1A7E5601339}" destId="{3A6882DC-70A1-40E7-A8CD-1556444E20BD}" srcOrd="4" destOrd="0" parTransId="{439D19CB-FB0D-4A9D-BB1D-03518B6B9011}" sibTransId="{66BEE087-F8C5-4D85-9161-7CE2A6CF2519}"/>
    <dgm:cxn modelId="{7E40046F-A4F6-4F77-8006-04565B62086F}" srcId="{47499771-39BC-416C-9687-E1A7E5601339}" destId="{C8F73A81-4EB8-41D1-8F97-F722C78C37C6}" srcOrd="1" destOrd="0" parTransId="{76D2ADCD-CADA-4756-B913-036356478B44}" sibTransId="{A6FD5291-FD4F-4A97-A67F-C2217EA2F79A}"/>
    <dgm:cxn modelId="{6F69C26F-53E3-4FC1-95BE-FE682CE08FC5}" type="presOf" srcId="{3A6882DC-70A1-40E7-A8CD-1556444E20BD}" destId="{E51E6C94-A61E-40CF-B3C2-5E6EC6C117BA}" srcOrd="0" destOrd="0" presId="urn:microsoft.com/office/officeart/2016/7/layout/BasicProcessNew"/>
    <dgm:cxn modelId="{B8DE9680-C611-4D3D-A2DE-73F30B975FE7}" srcId="{47499771-39BC-416C-9687-E1A7E5601339}" destId="{543B9660-780B-4E64-AAC0-FB57A8C488C9}" srcOrd="3" destOrd="0" parTransId="{46AC0A1A-39FE-40B7-8804-EA2A5156FD1A}" sibTransId="{3DC265BC-DB9B-418F-88CD-98F4F08F3E9D}"/>
    <dgm:cxn modelId="{F227848E-EF2A-4723-AAEE-75E082E046AA}" type="presOf" srcId="{864651B4-8AD6-4595-B123-5BC92EF95643}" destId="{616480D9-7F42-4FE0-870A-BA8D05E1E92F}" srcOrd="0" destOrd="0" presId="urn:microsoft.com/office/officeart/2016/7/layout/BasicProcessNew"/>
    <dgm:cxn modelId="{08F80F92-4204-470F-BE9D-DF1166E378B5}" type="presOf" srcId="{E041AF40-A791-4536-B2A9-BB62E1A3AB29}" destId="{CE652504-3976-4436-9FF5-942E35A91352}" srcOrd="0" destOrd="0" presId="urn:microsoft.com/office/officeart/2016/7/layout/BasicProcessNew"/>
    <dgm:cxn modelId="{ED9B209F-EAB4-435B-ABC5-87B37C818D4C}" type="presOf" srcId="{3DC265BC-DB9B-418F-88CD-98F4F08F3E9D}" destId="{568937E8-EC93-458D-8244-745192C40B49}" srcOrd="0" destOrd="0" presId="urn:microsoft.com/office/officeart/2016/7/layout/BasicProcessNew"/>
    <dgm:cxn modelId="{AC1693C0-6260-40DB-8230-AB9C507857E7}" type="presOf" srcId="{A65D608D-75CC-4225-A801-2D6A0A4126ED}" destId="{C7F7DD7C-64F6-45DC-A3E1-292058A9E03F}" srcOrd="0" destOrd="0" presId="urn:microsoft.com/office/officeart/2016/7/layout/BasicProcessNew"/>
    <dgm:cxn modelId="{09A00EC4-DCA7-4474-BB93-6A4E54F1FF8F}" type="presOf" srcId="{C8F73A81-4EB8-41D1-8F97-F722C78C37C6}" destId="{2F509024-7777-4B03-B00D-DA16EDD89F09}" srcOrd="0" destOrd="0" presId="urn:microsoft.com/office/officeart/2016/7/layout/BasicProcessNew"/>
    <dgm:cxn modelId="{CCC4BFCF-B821-4979-8E1C-B72DE386ADBB}" srcId="{47499771-39BC-416C-9687-E1A7E5601339}" destId="{E041AF40-A791-4536-B2A9-BB62E1A3AB29}" srcOrd="6" destOrd="0" parTransId="{85F6EF38-37F9-458B-82F5-EABD236E37AB}" sibTransId="{BA5CA106-A276-450D-AE6C-222203EDB6F7}"/>
    <dgm:cxn modelId="{1573DEDC-7844-4331-BDE6-F22C124D1881}" type="presOf" srcId="{66BEE087-F8C5-4D85-9161-7CE2A6CF2519}" destId="{6878E0E0-5072-4508-B2CE-B4C07FACBAD0}" srcOrd="0" destOrd="0" presId="urn:microsoft.com/office/officeart/2016/7/layout/BasicProcessNew"/>
    <dgm:cxn modelId="{36FF60E7-9651-474A-9F42-052431E23269}" type="presOf" srcId="{11288FBC-8F16-4AB3-B674-9CB344805628}" destId="{AFD18A5B-D0E1-42A1-88AB-036F3F333653}" srcOrd="0" destOrd="0" presId="urn:microsoft.com/office/officeart/2016/7/layout/BasicProcessNew"/>
    <dgm:cxn modelId="{CEB58CF5-94A1-4BA6-B973-04C464989F0E}" type="presOf" srcId="{C42FC6B3-21F1-41B9-AC6E-D1FC5E7F0464}" destId="{68B78B59-DC32-4D48-9B30-794827678D46}" srcOrd="0" destOrd="0" presId="urn:microsoft.com/office/officeart/2016/7/layout/BasicProcessNew"/>
    <dgm:cxn modelId="{8B9FCBFD-6A6E-4B59-B3EA-D1DC4699E1EF}" type="presOf" srcId="{47499771-39BC-416C-9687-E1A7E5601339}" destId="{5920B08B-482E-43C6-AA59-E094B33F1432}" srcOrd="0" destOrd="0" presId="urn:microsoft.com/office/officeart/2016/7/layout/BasicProcessNew"/>
    <dgm:cxn modelId="{C4150D32-9BF1-47D7-8F5C-ADF1809C44B6}" type="presParOf" srcId="{5920B08B-482E-43C6-AA59-E094B33F1432}" destId="{AFD18A5B-D0E1-42A1-88AB-036F3F333653}" srcOrd="0" destOrd="0" presId="urn:microsoft.com/office/officeart/2016/7/layout/BasicProcessNew"/>
    <dgm:cxn modelId="{3A82AF9C-FCAC-4D91-BF49-95ADA0F5FC0C}" type="presParOf" srcId="{5920B08B-482E-43C6-AA59-E094B33F1432}" destId="{F18B2B70-1075-4163-A236-56E970FABDA5}" srcOrd="1" destOrd="0" presId="urn:microsoft.com/office/officeart/2016/7/layout/BasicProcessNew"/>
    <dgm:cxn modelId="{56F66075-E26D-407E-83E6-562506526DCE}" type="presParOf" srcId="{5920B08B-482E-43C6-AA59-E094B33F1432}" destId="{616480D9-7F42-4FE0-870A-BA8D05E1E92F}" srcOrd="2" destOrd="0" presId="urn:microsoft.com/office/officeart/2016/7/layout/BasicProcessNew"/>
    <dgm:cxn modelId="{3C639280-89BE-4FBB-9FF3-8CF31124B77E}" type="presParOf" srcId="{5920B08B-482E-43C6-AA59-E094B33F1432}" destId="{B10CCDA9-1AC2-47E8-ABAE-142E2732D926}" srcOrd="3" destOrd="0" presId="urn:microsoft.com/office/officeart/2016/7/layout/BasicProcessNew"/>
    <dgm:cxn modelId="{1F94A5ED-9515-4CA6-B93B-5631B8757C6F}" type="presParOf" srcId="{5920B08B-482E-43C6-AA59-E094B33F1432}" destId="{2F509024-7777-4B03-B00D-DA16EDD89F09}" srcOrd="4" destOrd="0" presId="urn:microsoft.com/office/officeart/2016/7/layout/BasicProcessNew"/>
    <dgm:cxn modelId="{9B7D691D-D3B9-44DF-A778-4E2FA9B3905E}" type="presParOf" srcId="{5920B08B-482E-43C6-AA59-E094B33F1432}" destId="{F8106D88-E9EB-4D42-9C83-8B7A53734197}" srcOrd="5" destOrd="0" presId="urn:microsoft.com/office/officeart/2016/7/layout/BasicProcessNew"/>
    <dgm:cxn modelId="{CD835ABE-65AF-4CCF-A56C-34DDDA740563}" type="presParOf" srcId="{5920B08B-482E-43C6-AA59-E094B33F1432}" destId="{6AC533E4-A574-4198-A683-95F72065D712}" srcOrd="6" destOrd="0" presId="urn:microsoft.com/office/officeart/2016/7/layout/BasicProcessNew"/>
    <dgm:cxn modelId="{DB95369E-AAE8-4BD3-8574-07FECF41EE87}" type="presParOf" srcId="{5920B08B-482E-43C6-AA59-E094B33F1432}" destId="{75518BAC-B581-42FB-B0E3-EF6629164CA1}" srcOrd="7" destOrd="0" presId="urn:microsoft.com/office/officeart/2016/7/layout/BasicProcessNew"/>
    <dgm:cxn modelId="{F19F2F86-2306-488F-B12C-B394C223C0E5}" type="presParOf" srcId="{5920B08B-482E-43C6-AA59-E094B33F1432}" destId="{C7F7DD7C-64F6-45DC-A3E1-292058A9E03F}" srcOrd="8" destOrd="0" presId="urn:microsoft.com/office/officeart/2016/7/layout/BasicProcessNew"/>
    <dgm:cxn modelId="{6DF410C2-DE53-48DD-B41A-6023983A9C45}" type="presParOf" srcId="{5920B08B-482E-43C6-AA59-E094B33F1432}" destId="{6F6FE9AC-AF1B-429B-B4B6-D7F29B10FE6B}" srcOrd="9" destOrd="0" presId="urn:microsoft.com/office/officeart/2016/7/layout/BasicProcessNew"/>
    <dgm:cxn modelId="{204D8D99-F85D-43B0-AD15-EA4F8988065F}" type="presParOf" srcId="{5920B08B-482E-43C6-AA59-E094B33F1432}" destId="{DF5D81E4-6E24-42F9-824A-C0573A7972F1}" srcOrd="10" destOrd="0" presId="urn:microsoft.com/office/officeart/2016/7/layout/BasicProcessNew"/>
    <dgm:cxn modelId="{E04694FF-E1A5-4319-A446-24A3C1EE4971}" type="presParOf" srcId="{5920B08B-482E-43C6-AA59-E094B33F1432}" destId="{E5A8EDD3-F03E-4A3E-A915-D707158BF613}" srcOrd="11" destOrd="0" presId="urn:microsoft.com/office/officeart/2016/7/layout/BasicProcessNew"/>
    <dgm:cxn modelId="{73DF2E13-75F4-462A-98D6-14706E8CFB3A}" type="presParOf" srcId="{5920B08B-482E-43C6-AA59-E094B33F1432}" destId="{F8D2C243-21F7-4EFA-B047-B9B572BA1D7E}" srcOrd="12" destOrd="0" presId="urn:microsoft.com/office/officeart/2016/7/layout/BasicProcessNew"/>
    <dgm:cxn modelId="{19CB8304-050B-4A8E-9047-FCBFF0C101BD}" type="presParOf" srcId="{5920B08B-482E-43C6-AA59-E094B33F1432}" destId="{E0DC609F-5588-4ADE-86D0-9E1874560FD2}" srcOrd="13" destOrd="0" presId="urn:microsoft.com/office/officeart/2016/7/layout/BasicProcessNew"/>
    <dgm:cxn modelId="{62C6A9F8-8DFD-40ED-84A7-4B5A7ADFFC62}" type="presParOf" srcId="{5920B08B-482E-43C6-AA59-E094B33F1432}" destId="{568937E8-EC93-458D-8244-745192C40B49}" srcOrd="14" destOrd="0" presId="urn:microsoft.com/office/officeart/2016/7/layout/BasicProcessNew"/>
    <dgm:cxn modelId="{937980F6-5875-40E2-846F-BDD0F6C61BAA}" type="presParOf" srcId="{5920B08B-482E-43C6-AA59-E094B33F1432}" destId="{4B65C433-653A-4C84-9AE9-2A9BE47E5A6A}" srcOrd="15" destOrd="0" presId="urn:microsoft.com/office/officeart/2016/7/layout/BasicProcessNew"/>
    <dgm:cxn modelId="{7211247A-C4A6-426F-A31D-69153C15B965}" type="presParOf" srcId="{5920B08B-482E-43C6-AA59-E094B33F1432}" destId="{E51E6C94-A61E-40CF-B3C2-5E6EC6C117BA}" srcOrd="16" destOrd="0" presId="urn:microsoft.com/office/officeart/2016/7/layout/BasicProcessNew"/>
    <dgm:cxn modelId="{C52A7B69-BF50-4D65-8113-263D0B060C8A}" type="presParOf" srcId="{5920B08B-482E-43C6-AA59-E094B33F1432}" destId="{3796B401-0BDF-4835-9B41-19C4B2503708}" srcOrd="17" destOrd="0" presId="urn:microsoft.com/office/officeart/2016/7/layout/BasicProcessNew"/>
    <dgm:cxn modelId="{ED0C4665-53F5-4B90-93AD-9557962DCC1B}" type="presParOf" srcId="{5920B08B-482E-43C6-AA59-E094B33F1432}" destId="{6878E0E0-5072-4508-B2CE-B4C07FACBAD0}" srcOrd="18" destOrd="0" presId="urn:microsoft.com/office/officeart/2016/7/layout/BasicProcessNew"/>
    <dgm:cxn modelId="{B64EE841-C6B1-4997-A53A-BFCC41A618C2}" type="presParOf" srcId="{5920B08B-482E-43C6-AA59-E094B33F1432}" destId="{3D49D219-556A-4D72-A101-67B679883326}" srcOrd="19" destOrd="0" presId="urn:microsoft.com/office/officeart/2016/7/layout/BasicProcessNew"/>
    <dgm:cxn modelId="{CC338DEC-C3C8-40A3-AB31-55E333257495}" type="presParOf" srcId="{5920B08B-482E-43C6-AA59-E094B33F1432}" destId="{EB73B6D7-E77B-4DF7-92FA-FC2F8891AE33}" srcOrd="20" destOrd="0" presId="urn:microsoft.com/office/officeart/2016/7/layout/BasicProcessNew"/>
    <dgm:cxn modelId="{393BC393-F1E8-470D-8FDE-A34F2DE3F82F}" type="presParOf" srcId="{5920B08B-482E-43C6-AA59-E094B33F1432}" destId="{EF991985-66EE-4866-B311-801E51B235C1}" srcOrd="21" destOrd="0" presId="urn:microsoft.com/office/officeart/2016/7/layout/BasicProcessNew"/>
    <dgm:cxn modelId="{A0A84A13-F573-4CF8-B8F8-B38EE258CA35}" type="presParOf" srcId="{5920B08B-482E-43C6-AA59-E094B33F1432}" destId="{68B78B59-DC32-4D48-9B30-794827678D46}" srcOrd="22" destOrd="0" presId="urn:microsoft.com/office/officeart/2016/7/layout/BasicProcessNew"/>
    <dgm:cxn modelId="{A3A91520-1B18-4DCF-B0A2-294061637528}" type="presParOf" srcId="{5920B08B-482E-43C6-AA59-E094B33F1432}" destId="{D49A5896-6E9A-4C4D-80DC-59210DC4AABB}" srcOrd="23" destOrd="0" presId="urn:microsoft.com/office/officeart/2016/7/layout/BasicProcessNew"/>
    <dgm:cxn modelId="{C1BDDC42-3F16-46F7-9CDE-018F692A22FF}" type="presParOf" srcId="{5920B08B-482E-43C6-AA59-E094B33F1432}" destId="{CE652504-3976-4436-9FF5-942E35A91352}" srcOrd="24"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7E917B-490E-4EC2-A096-66B53893D196}" type="doc">
      <dgm:prSet loTypeId="urn:microsoft.com/office/officeart/2005/8/layout/hierarchy1" loCatId="Inbox" qsTypeId="urn:microsoft.com/office/officeart/2005/8/quickstyle/simple4" qsCatId="simple" csTypeId="urn:microsoft.com/office/officeart/2005/8/colors/ColorSchemeForSuggestions" csCatId="other" phldr="1"/>
      <dgm:spPr/>
      <dgm:t>
        <a:bodyPr/>
        <a:lstStyle/>
        <a:p>
          <a:endParaRPr lang="en-US"/>
        </a:p>
      </dgm:t>
    </dgm:pt>
    <dgm:pt modelId="{3B1857B5-D4C4-43B1-897E-98BCDA489B6F}">
      <dgm:prSet/>
      <dgm:spPr/>
      <dgm:t>
        <a:bodyPr/>
        <a:lstStyle/>
        <a:p>
          <a:r>
            <a:rPr lang="en-GB"/>
            <a:t>Many therapeutic approaches are trimodal (ABC) addressing : </a:t>
          </a:r>
          <a:endParaRPr lang="en-US"/>
        </a:p>
      </dgm:t>
    </dgm:pt>
    <dgm:pt modelId="{FE83EA9E-5E2E-48EC-9923-E358661310EF}" type="parTrans" cxnId="{FDD9722D-F688-42FF-960B-3741C6ECDAD3}">
      <dgm:prSet/>
      <dgm:spPr/>
      <dgm:t>
        <a:bodyPr/>
        <a:lstStyle/>
        <a:p>
          <a:endParaRPr lang="en-US"/>
        </a:p>
      </dgm:t>
    </dgm:pt>
    <dgm:pt modelId="{E07BE364-26DE-47C6-AC14-A381D5C2FD4C}" type="sibTrans" cxnId="{FDD9722D-F688-42FF-960B-3741C6ECDAD3}">
      <dgm:prSet/>
      <dgm:spPr/>
      <dgm:t>
        <a:bodyPr/>
        <a:lstStyle/>
        <a:p>
          <a:endParaRPr lang="en-US"/>
        </a:p>
      </dgm:t>
    </dgm:pt>
    <dgm:pt modelId="{B727250A-8947-4FA6-9133-3AA78DE858CC}">
      <dgm:prSet/>
      <dgm:spPr/>
      <dgm:t>
        <a:bodyPr/>
        <a:lstStyle/>
        <a:p>
          <a:r>
            <a:rPr lang="en-GB" dirty="0"/>
            <a:t>affect</a:t>
          </a:r>
          <a:endParaRPr lang="en-US" dirty="0"/>
        </a:p>
      </dgm:t>
    </dgm:pt>
    <dgm:pt modelId="{986C24C2-2011-48AD-8029-6F1559D89590}" type="parTrans" cxnId="{6D943FD4-EDA6-48DF-AC02-0DB6ADF75C9C}">
      <dgm:prSet/>
      <dgm:spPr/>
      <dgm:t>
        <a:bodyPr/>
        <a:lstStyle/>
        <a:p>
          <a:endParaRPr lang="en-US"/>
        </a:p>
      </dgm:t>
    </dgm:pt>
    <dgm:pt modelId="{68589A0C-9547-4609-9F22-49CC74FC681E}" type="sibTrans" cxnId="{6D943FD4-EDA6-48DF-AC02-0DB6ADF75C9C}">
      <dgm:prSet/>
      <dgm:spPr/>
      <dgm:t>
        <a:bodyPr/>
        <a:lstStyle/>
        <a:p>
          <a:endParaRPr lang="en-US"/>
        </a:p>
      </dgm:t>
    </dgm:pt>
    <dgm:pt modelId="{2593085D-1432-40F6-822F-8AC5C4DD1048}">
      <dgm:prSet/>
      <dgm:spPr/>
      <dgm:t>
        <a:bodyPr/>
        <a:lstStyle/>
        <a:p>
          <a:r>
            <a:rPr lang="en-GB" dirty="0"/>
            <a:t>behaviour </a:t>
          </a:r>
          <a:endParaRPr lang="en-US" dirty="0"/>
        </a:p>
      </dgm:t>
    </dgm:pt>
    <dgm:pt modelId="{4E374E80-8A71-483E-8F8B-DB4BE5713257}" type="parTrans" cxnId="{3CAB5BA5-F9E3-434B-AB7D-F7C89C8F4FB9}">
      <dgm:prSet/>
      <dgm:spPr/>
      <dgm:t>
        <a:bodyPr/>
        <a:lstStyle/>
        <a:p>
          <a:endParaRPr lang="en-US"/>
        </a:p>
      </dgm:t>
    </dgm:pt>
    <dgm:pt modelId="{5574E264-03A8-4C06-BAAF-79BDB0D9837B}" type="sibTrans" cxnId="{3CAB5BA5-F9E3-434B-AB7D-F7C89C8F4FB9}">
      <dgm:prSet/>
      <dgm:spPr/>
      <dgm:t>
        <a:bodyPr/>
        <a:lstStyle/>
        <a:p>
          <a:endParaRPr lang="en-US"/>
        </a:p>
      </dgm:t>
    </dgm:pt>
    <dgm:pt modelId="{832B72F2-05AB-4EE0-9969-9AD2244F8D10}">
      <dgm:prSet/>
      <dgm:spPr/>
      <dgm:t>
        <a:bodyPr/>
        <a:lstStyle/>
        <a:p>
          <a:r>
            <a:rPr lang="en-GB"/>
            <a:t>cognition </a:t>
          </a:r>
          <a:endParaRPr lang="en-US"/>
        </a:p>
      </dgm:t>
    </dgm:pt>
    <dgm:pt modelId="{8312F514-5914-4404-A9DC-9ECE81C95DB3}" type="parTrans" cxnId="{01EE7D25-1F2B-4D9C-94AF-B1191766F574}">
      <dgm:prSet/>
      <dgm:spPr/>
      <dgm:t>
        <a:bodyPr/>
        <a:lstStyle/>
        <a:p>
          <a:endParaRPr lang="en-US"/>
        </a:p>
      </dgm:t>
    </dgm:pt>
    <dgm:pt modelId="{43B26F91-98AD-4311-9468-CA5282C5D4AB}" type="sibTrans" cxnId="{01EE7D25-1F2B-4D9C-94AF-B1191766F574}">
      <dgm:prSet/>
      <dgm:spPr/>
      <dgm:t>
        <a:bodyPr/>
        <a:lstStyle/>
        <a:p>
          <a:endParaRPr lang="en-US"/>
        </a:p>
      </dgm:t>
    </dgm:pt>
    <dgm:pt modelId="{2D85EC8C-CD2C-4B41-87DA-489627C4280A}" type="pres">
      <dgm:prSet presAssocID="{6F7E917B-490E-4EC2-A096-66B53893D196}" presName="hierChild1" presStyleCnt="0">
        <dgm:presLayoutVars>
          <dgm:chPref val="1"/>
          <dgm:dir/>
          <dgm:animOne val="branch"/>
          <dgm:animLvl val="lvl"/>
          <dgm:resizeHandles/>
        </dgm:presLayoutVars>
      </dgm:prSet>
      <dgm:spPr/>
    </dgm:pt>
    <dgm:pt modelId="{335121B5-6B25-439D-84BE-5799D780EA43}" type="pres">
      <dgm:prSet presAssocID="{3B1857B5-D4C4-43B1-897E-98BCDA489B6F}" presName="hierRoot1" presStyleCnt="0"/>
      <dgm:spPr/>
    </dgm:pt>
    <dgm:pt modelId="{EE51B636-BA98-4ED5-B9E8-58374E5E3918}" type="pres">
      <dgm:prSet presAssocID="{3B1857B5-D4C4-43B1-897E-98BCDA489B6F}" presName="composite" presStyleCnt="0"/>
      <dgm:spPr/>
    </dgm:pt>
    <dgm:pt modelId="{B965C4BA-BC69-4DB4-9367-CA9CDF284803}" type="pres">
      <dgm:prSet presAssocID="{3B1857B5-D4C4-43B1-897E-98BCDA489B6F}" presName="background" presStyleLbl="node0" presStyleIdx="0" presStyleCnt="1"/>
      <dgm:spPr/>
    </dgm:pt>
    <dgm:pt modelId="{7736882D-BD89-4EC3-9E8C-BD34A763908C}" type="pres">
      <dgm:prSet presAssocID="{3B1857B5-D4C4-43B1-897E-98BCDA489B6F}" presName="text" presStyleLbl="fgAcc0" presStyleIdx="0" presStyleCnt="1">
        <dgm:presLayoutVars>
          <dgm:chPref val="3"/>
        </dgm:presLayoutVars>
      </dgm:prSet>
      <dgm:spPr/>
    </dgm:pt>
    <dgm:pt modelId="{2B892FF5-E829-4156-A984-71C91B45BC1B}" type="pres">
      <dgm:prSet presAssocID="{3B1857B5-D4C4-43B1-897E-98BCDA489B6F}" presName="hierChild2" presStyleCnt="0"/>
      <dgm:spPr/>
    </dgm:pt>
    <dgm:pt modelId="{63727E86-1EF5-42CB-B8E6-60F5B0FE2E58}" type="pres">
      <dgm:prSet presAssocID="{986C24C2-2011-48AD-8029-6F1559D89590}" presName="Name10" presStyleLbl="parChTrans1D2" presStyleIdx="0" presStyleCnt="3"/>
      <dgm:spPr/>
    </dgm:pt>
    <dgm:pt modelId="{03F05837-8C94-48AE-B4BA-D4EBEAB6E324}" type="pres">
      <dgm:prSet presAssocID="{B727250A-8947-4FA6-9133-3AA78DE858CC}" presName="hierRoot2" presStyleCnt="0"/>
      <dgm:spPr/>
    </dgm:pt>
    <dgm:pt modelId="{D4C3EE93-8E78-4DE3-9AB6-05FF123D24BE}" type="pres">
      <dgm:prSet presAssocID="{B727250A-8947-4FA6-9133-3AA78DE858CC}" presName="composite2" presStyleCnt="0"/>
      <dgm:spPr/>
    </dgm:pt>
    <dgm:pt modelId="{F74899D7-3E74-4355-88F2-FF6D70BC6277}" type="pres">
      <dgm:prSet presAssocID="{B727250A-8947-4FA6-9133-3AA78DE858CC}" presName="background2" presStyleLbl="node2" presStyleIdx="0" presStyleCnt="3"/>
      <dgm:spPr/>
    </dgm:pt>
    <dgm:pt modelId="{CA1140F9-5BF2-4F4F-8C88-2AAF9AC161A7}" type="pres">
      <dgm:prSet presAssocID="{B727250A-8947-4FA6-9133-3AA78DE858CC}" presName="text2" presStyleLbl="fgAcc2" presStyleIdx="0" presStyleCnt="3">
        <dgm:presLayoutVars>
          <dgm:chPref val="3"/>
        </dgm:presLayoutVars>
      </dgm:prSet>
      <dgm:spPr/>
    </dgm:pt>
    <dgm:pt modelId="{18C566A2-F3E5-403E-BE39-A16BC9FB8251}" type="pres">
      <dgm:prSet presAssocID="{B727250A-8947-4FA6-9133-3AA78DE858CC}" presName="hierChild3" presStyleCnt="0"/>
      <dgm:spPr/>
    </dgm:pt>
    <dgm:pt modelId="{93D1F9A3-05FB-44A1-918E-BFCFE5882775}" type="pres">
      <dgm:prSet presAssocID="{4E374E80-8A71-483E-8F8B-DB4BE5713257}" presName="Name10" presStyleLbl="parChTrans1D2" presStyleIdx="1" presStyleCnt="3"/>
      <dgm:spPr/>
    </dgm:pt>
    <dgm:pt modelId="{B8E1F0B9-F844-4580-ABC2-E3BD8C8217E5}" type="pres">
      <dgm:prSet presAssocID="{2593085D-1432-40F6-822F-8AC5C4DD1048}" presName="hierRoot2" presStyleCnt="0"/>
      <dgm:spPr/>
    </dgm:pt>
    <dgm:pt modelId="{6D2A1184-4AD3-4890-AEC6-87059422CEA0}" type="pres">
      <dgm:prSet presAssocID="{2593085D-1432-40F6-822F-8AC5C4DD1048}" presName="composite2" presStyleCnt="0"/>
      <dgm:spPr/>
    </dgm:pt>
    <dgm:pt modelId="{B7F56FF2-4E12-4C1C-99E0-BA5B5FC221E9}" type="pres">
      <dgm:prSet presAssocID="{2593085D-1432-40F6-822F-8AC5C4DD1048}" presName="background2" presStyleLbl="node2" presStyleIdx="1" presStyleCnt="3"/>
      <dgm:spPr/>
    </dgm:pt>
    <dgm:pt modelId="{39B389D9-F1FE-4EFE-9844-ED48200AC582}" type="pres">
      <dgm:prSet presAssocID="{2593085D-1432-40F6-822F-8AC5C4DD1048}" presName="text2" presStyleLbl="fgAcc2" presStyleIdx="1" presStyleCnt="3">
        <dgm:presLayoutVars>
          <dgm:chPref val="3"/>
        </dgm:presLayoutVars>
      </dgm:prSet>
      <dgm:spPr/>
    </dgm:pt>
    <dgm:pt modelId="{4C69BC8E-4C24-485A-84F9-CB10F2DD61BD}" type="pres">
      <dgm:prSet presAssocID="{2593085D-1432-40F6-822F-8AC5C4DD1048}" presName="hierChild3" presStyleCnt="0"/>
      <dgm:spPr/>
    </dgm:pt>
    <dgm:pt modelId="{46913872-3FB1-4AFC-8B65-D87F6786514C}" type="pres">
      <dgm:prSet presAssocID="{8312F514-5914-4404-A9DC-9ECE81C95DB3}" presName="Name10" presStyleLbl="parChTrans1D2" presStyleIdx="2" presStyleCnt="3"/>
      <dgm:spPr/>
    </dgm:pt>
    <dgm:pt modelId="{6AB124E5-7976-49A8-9D5C-5FA83704F6DD}" type="pres">
      <dgm:prSet presAssocID="{832B72F2-05AB-4EE0-9969-9AD2244F8D10}" presName="hierRoot2" presStyleCnt="0"/>
      <dgm:spPr/>
    </dgm:pt>
    <dgm:pt modelId="{208D8A2D-56C2-44B6-B6B0-AC1E1DE33485}" type="pres">
      <dgm:prSet presAssocID="{832B72F2-05AB-4EE0-9969-9AD2244F8D10}" presName="composite2" presStyleCnt="0"/>
      <dgm:spPr/>
    </dgm:pt>
    <dgm:pt modelId="{E2C9B7D9-A550-42D7-9598-DEE56BE8E234}" type="pres">
      <dgm:prSet presAssocID="{832B72F2-05AB-4EE0-9969-9AD2244F8D10}" presName="background2" presStyleLbl="node2" presStyleIdx="2" presStyleCnt="3"/>
      <dgm:spPr/>
    </dgm:pt>
    <dgm:pt modelId="{D86348D5-2C8D-447A-9A7C-B93F75FA23F6}" type="pres">
      <dgm:prSet presAssocID="{832B72F2-05AB-4EE0-9969-9AD2244F8D10}" presName="text2" presStyleLbl="fgAcc2" presStyleIdx="2" presStyleCnt="3">
        <dgm:presLayoutVars>
          <dgm:chPref val="3"/>
        </dgm:presLayoutVars>
      </dgm:prSet>
      <dgm:spPr/>
    </dgm:pt>
    <dgm:pt modelId="{8C848BBB-8C19-4999-A479-90F9679668EE}" type="pres">
      <dgm:prSet presAssocID="{832B72F2-05AB-4EE0-9969-9AD2244F8D10}" presName="hierChild3" presStyleCnt="0"/>
      <dgm:spPr/>
    </dgm:pt>
  </dgm:ptLst>
  <dgm:cxnLst>
    <dgm:cxn modelId="{C05C170A-9443-4EA7-AD01-16586C61262D}" type="presOf" srcId="{B727250A-8947-4FA6-9133-3AA78DE858CC}" destId="{CA1140F9-5BF2-4F4F-8C88-2AAF9AC161A7}" srcOrd="0" destOrd="0" presId="urn:microsoft.com/office/officeart/2005/8/layout/hierarchy1"/>
    <dgm:cxn modelId="{83CD411A-0D07-438D-8990-C1289FE2AC46}" type="presOf" srcId="{6F7E917B-490E-4EC2-A096-66B53893D196}" destId="{2D85EC8C-CD2C-4B41-87DA-489627C4280A}" srcOrd="0" destOrd="0" presId="urn:microsoft.com/office/officeart/2005/8/layout/hierarchy1"/>
    <dgm:cxn modelId="{523DF822-FFEC-46D4-888C-6F2514E207FA}" type="presOf" srcId="{2593085D-1432-40F6-822F-8AC5C4DD1048}" destId="{39B389D9-F1FE-4EFE-9844-ED48200AC582}" srcOrd="0" destOrd="0" presId="urn:microsoft.com/office/officeart/2005/8/layout/hierarchy1"/>
    <dgm:cxn modelId="{01538B24-6B25-4072-AB52-CBEC6DE8D1F2}" type="presOf" srcId="{8312F514-5914-4404-A9DC-9ECE81C95DB3}" destId="{46913872-3FB1-4AFC-8B65-D87F6786514C}" srcOrd="0" destOrd="0" presId="urn:microsoft.com/office/officeart/2005/8/layout/hierarchy1"/>
    <dgm:cxn modelId="{01EE7D25-1F2B-4D9C-94AF-B1191766F574}" srcId="{3B1857B5-D4C4-43B1-897E-98BCDA489B6F}" destId="{832B72F2-05AB-4EE0-9969-9AD2244F8D10}" srcOrd="2" destOrd="0" parTransId="{8312F514-5914-4404-A9DC-9ECE81C95DB3}" sibTransId="{43B26F91-98AD-4311-9468-CA5282C5D4AB}"/>
    <dgm:cxn modelId="{9775F629-967B-4A06-BCA2-8BC15727ECB6}" type="presOf" srcId="{4E374E80-8A71-483E-8F8B-DB4BE5713257}" destId="{93D1F9A3-05FB-44A1-918E-BFCFE5882775}" srcOrd="0" destOrd="0" presId="urn:microsoft.com/office/officeart/2005/8/layout/hierarchy1"/>
    <dgm:cxn modelId="{FDD9722D-F688-42FF-960B-3741C6ECDAD3}" srcId="{6F7E917B-490E-4EC2-A096-66B53893D196}" destId="{3B1857B5-D4C4-43B1-897E-98BCDA489B6F}" srcOrd="0" destOrd="0" parTransId="{FE83EA9E-5E2E-48EC-9923-E358661310EF}" sibTransId="{E07BE364-26DE-47C6-AC14-A381D5C2FD4C}"/>
    <dgm:cxn modelId="{4944E760-DF97-4ABB-8037-FF2CDD712F3D}" type="presOf" srcId="{3B1857B5-D4C4-43B1-897E-98BCDA489B6F}" destId="{7736882D-BD89-4EC3-9E8C-BD34A763908C}" srcOrd="0" destOrd="0" presId="urn:microsoft.com/office/officeart/2005/8/layout/hierarchy1"/>
    <dgm:cxn modelId="{CA29BD94-4853-4ABC-8E53-D3E5771A8609}" type="presOf" srcId="{986C24C2-2011-48AD-8029-6F1559D89590}" destId="{63727E86-1EF5-42CB-B8E6-60F5B0FE2E58}" srcOrd="0" destOrd="0" presId="urn:microsoft.com/office/officeart/2005/8/layout/hierarchy1"/>
    <dgm:cxn modelId="{2F8CE2A0-CCAC-4F69-8349-1BFD3BC91741}" type="presOf" srcId="{832B72F2-05AB-4EE0-9969-9AD2244F8D10}" destId="{D86348D5-2C8D-447A-9A7C-B93F75FA23F6}" srcOrd="0" destOrd="0" presId="urn:microsoft.com/office/officeart/2005/8/layout/hierarchy1"/>
    <dgm:cxn modelId="{3CAB5BA5-F9E3-434B-AB7D-F7C89C8F4FB9}" srcId="{3B1857B5-D4C4-43B1-897E-98BCDA489B6F}" destId="{2593085D-1432-40F6-822F-8AC5C4DD1048}" srcOrd="1" destOrd="0" parTransId="{4E374E80-8A71-483E-8F8B-DB4BE5713257}" sibTransId="{5574E264-03A8-4C06-BAAF-79BDB0D9837B}"/>
    <dgm:cxn modelId="{6D943FD4-EDA6-48DF-AC02-0DB6ADF75C9C}" srcId="{3B1857B5-D4C4-43B1-897E-98BCDA489B6F}" destId="{B727250A-8947-4FA6-9133-3AA78DE858CC}" srcOrd="0" destOrd="0" parTransId="{986C24C2-2011-48AD-8029-6F1559D89590}" sibTransId="{68589A0C-9547-4609-9F22-49CC74FC681E}"/>
    <dgm:cxn modelId="{DACB25DC-668F-4208-AF9F-75972DE965F3}" type="presParOf" srcId="{2D85EC8C-CD2C-4B41-87DA-489627C4280A}" destId="{335121B5-6B25-439D-84BE-5799D780EA43}" srcOrd="0" destOrd="0" presId="urn:microsoft.com/office/officeart/2005/8/layout/hierarchy1"/>
    <dgm:cxn modelId="{AEF6D79F-0A47-47E7-975D-04D2643BDAE0}" type="presParOf" srcId="{335121B5-6B25-439D-84BE-5799D780EA43}" destId="{EE51B636-BA98-4ED5-B9E8-58374E5E3918}" srcOrd="0" destOrd="0" presId="urn:microsoft.com/office/officeart/2005/8/layout/hierarchy1"/>
    <dgm:cxn modelId="{0EFD4C03-9CE8-49CE-9485-087A2D0CE754}" type="presParOf" srcId="{EE51B636-BA98-4ED5-B9E8-58374E5E3918}" destId="{B965C4BA-BC69-4DB4-9367-CA9CDF284803}" srcOrd="0" destOrd="0" presId="urn:microsoft.com/office/officeart/2005/8/layout/hierarchy1"/>
    <dgm:cxn modelId="{DAB6B2FE-890F-4DD2-96DB-45CE21AC2D68}" type="presParOf" srcId="{EE51B636-BA98-4ED5-B9E8-58374E5E3918}" destId="{7736882D-BD89-4EC3-9E8C-BD34A763908C}" srcOrd="1" destOrd="0" presId="urn:microsoft.com/office/officeart/2005/8/layout/hierarchy1"/>
    <dgm:cxn modelId="{91BDAF3F-FB39-414D-B603-B029D3A87B95}" type="presParOf" srcId="{335121B5-6B25-439D-84BE-5799D780EA43}" destId="{2B892FF5-E829-4156-A984-71C91B45BC1B}" srcOrd="1" destOrd="0" presId="urn:microsoft.com/office/officeart/2005/8/layout/hierarchy1"/>
    <dgm:cxn modelId="{D6EBC33D-6559-49B4-9D91-C06495ECC9C7}" type="presParOf" srcId="{2B892FF5-E829-4156-A984-71C91B45BC1B}" destId="{63727E86-1EF5-42CB-B8E6-60F5B0FE2E58}" srcOrd="0" destOrd="0" presId="urn:microsoft.com/office/officeart/2005/8/layout/hierarchy1"/>
    <dgm:cxn modelId="{EC441B26-00FE-49DE-B02C-492C0B95D65F}" type="presParOf" srcId="{2B892FF5-E829-4156-A984-71C91B45BC1B}" destId="{03F05837-8C94-48AE-B4BA-D4EBEAB6E324}" srcOrd="1" destOrd="0" presId="urn:microsoft.com/office/officeart/2005/8/layout/hierarchy1"/>
    <dgm:cxn modelId="{4296D9CB-7821-4B8E-A6E5-A2DFB4F747D2}" type="presParOf" srcId="{03F05837-8C94-48AE-B4BA-D4EBEAB6E324}" destId="{D4C3EE93-8E78-4DE3-9AB6-05FF123D24BE}" srcOrd="0" destOrd="0" presId="urn:microsoft.com/office/officeart/2005/8/layout/hierarchy1"/>
    <dgm:cxn modelId="{A0620F1B-BA08-463D-B8DE-7E1BC8BAE26B}" type="presParOf" srcId="{D4C3EE93-8E78-4DE3-9AB6-05FF123D24BE}" destId="{F74899D7-3E74-4355-88F2-FF6D70BC6277}" srcOrd="0" destOrd="0" presId="urn:microsoft.com/office/officeart/2005/8/layout/hierarchy1"/>
    <dgm:cxn modelId="{C21F4C8F-49BD-4FC0-92CC-7A01A55966D4}" type="presParOf" srcId="{D4C3EE93-8E78-4DE3-9AB6-05FF123D24BE}" destId="{CA1140F9-5BF2-4F4F-8C88-2AAF9AC161A7}" srcOrd="1" destOrd="0" presId="urn:microsoft.com/office/officeart/2005/8/layout/hierarchy1"/>
    <dgm:cxn modelId="{8092BCF2-C349-4187-9BA6-5B20855EC521}" type="presParOf" srcId="{03F05837-8C94-48AE-B4BA-D4EBEAB6E324}" destId="{18C566A2-F3E5-403E-BE39-A16BC9FB8251}" srcOrd="1" destOrd="0" presId="urn:microsoft.com/office/officeart/2005/8/layout/hierarchy1"/>
    <dgm:cxn modelId="{45CB5C14-8F84-42ED-858D-3A005B5E2617}" type="presParOf" srcId="{2B892FF5-E829-4156-A984-71C91B45BC1B}" destId="{93D1F9A3-05FB-44A1-918E-BFCFE5882775}" srcOrd="2" destOrd="0" presId="urn:microsoft.com/office/officeart/2005/8/layout/hierarchy1"/>
    <dgm:cxn modelId="{016E0345-E3A7-4F7E-B71E-DFC2D3DEBAA7}" type="presParOf" srcId="{2B892FF5-E829-4156-A984-71C91B45BC1B}" destId="{B8E1F0B9-F844-4580-ABC2-E3BD8C8217E5}" srcOrd="3" destOrd="0" presId="urn:microsoft.com/office/officeart/2005/8/layout/hierarchy1"/>
    <dgm:cxn modelId="{7FB78A16-E130-42E1-AB8F-ED02CB80EAE4}" type="presParOf" srcId="{B8E1F0B9-F844-4580-ABC2-E3BD8C8217E5}" destId="{6D2A1184-4AD3-4890-AEC6-87059422CEA0}" srcOrd="0" destOrd="0" presId="urn:microsoft.com/office/officeart/2005/8/layout/hierarchy1"/>
    <dgm:cxn modelId="{E1D89877-2B41-4E75-9427-B0F6F29E9438}" type="presParOf" srcId="{6D2A1184-4AD3-4890-AEC6-87059422CEA0}" destId="{B7F56FF2-4E12-4C1C-99E0-BA5B5FC221E9}" srcOrd="0" destOrd="0" presId="urn:microsoft.com/office/officeart/2005/8/layout/hierarchy1"/>
    <dgm:cxn modelId="{419AB76A-33B3-4AB0-BDE9-85ABB550A161}" type="presParOf" srcId="{6D2A1184-4AD3-4890-AEC6-87059422CEA0}" destId="{39B389D9-F1FE-4EFE-9844-ED48200AC582}" srcOrd="1" destOrd="0" presId="urn:microsoft.com/office/officeart/2005/8/layout/hierarchy1"/>
    <dgm:cxn modelId="{59307BF0-80C0-4B2B-BAD2-CCDCA830FB3F}" type="presParOf" srcId="{B8E1F0B9-F844-4580-ABC2-E3BD8C8217E5}" destId="{4C69BC8E-4C24-485A-84F9-CB10F2DD61BD}" srcOrd="1" destOrd="0" presId="urn:microsoft.com/office/officeart/2005/8/layout/hierarchy1"/>
    <dgm:cxn modelId="{6CDD1E05-3FC5-4B8D-B830-5DD82861251D}" type="presParOf" srcId="{2B892FF5-E829-4156-A984-71C91B45BC1B}" destId="{46913872-3FB1-4AFC-8B65-D87F6786514C}" srcOrd="4" destOrd="0" presId="urn:microsoft.com/office/officeart/2005/8/layout/hierarchy1"/>
    <dgm:cxn modelId="{0BE7DE09-2795-4623-A771-AF63AE593FD9}" type="presParOf" srcId="{2B892FF5-E829-4156-A984-71C91B45BC1B}" destId="{6AB124E5-7976-49A8-9D5C-5FA83704F6DD}" srcOrd="5" destOrd="0" presId="urn:microsoft.com/office/officeart/2005/8/layout/hierarchy1"/>
    <dgm:cxn modelId="{33B4CDA9-8966-4D20-88A8-AA35F5EA1BD9}" type="presParOf" srcId="{6AB124E5-7976-49A8-9D5C-5FA83704F6DD}" destId="{208D8A2D-56C2-44B6-B6B0-AC1E1DE33485}" srcOrd="0" destOrd="0" presId="urn:microsoft.com/office/officeart/2005/8/layout/hierarchy1"/>
    <dgm:cxn modelId="{9027327C-FCF4-498D-A96A-6B7573D6D29B}" type="presParOf" srcId="{208D8A2D-56C2-44B6-B6B0-AC1E1DE33485}" destId="{E2C9B7D9-A550-42D7-9598-DEE56BE8E234}" srcOrd="0" destOrd="0" presId="urn:microsoft.com/office/officeart/2005/8/layout/hierarchy1"/>
    <dgm:cxn modelId="{08839CC2-2206-4C2D-AF28-3BFFE25D1BA6}" type="presParOf" srcId="{208D8A2D-56C2-44B6-B6B0-AC1E1DE33485}" destId="{D86348D5-2C8D-447A-9A7C-B93F75FA23F6}" srcOrd="1" destOrd="0" presId="urn:microsoft.com/office/officeart/2005/8/layout/hierarchy1"/>
    <dgm:cxn modelId="{1669D179-E79A-4B3C-87DA-D7818D3AF4BF}" type="presParOf" srcId="{6AB124E5-7976-49A8-9D5C-5FA83704F6DD}" destId="{8C848BBB-8C19-4999-A479-90F9679668E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7456418-D1CB-4077-9C17-17A2B09F0CA5}" type="doc">
      <dgm:prSet loTypeId="urn:microsoft.com/office/officeart/2005/8/layout/hierarchy1" loCatId="Inbox" qsTypeId="urn:microsoft.com/office/officeart/2005/8/quickstyle/simple4" qsCatId="simple" csTypeId="urn:microsoft.com/office/officeart/2005/8/colors/ColorSchemeForSuggestions" csCatId="other" phldr="1"/>
      <dgm:spPr/>
      <dgm:t>
        <a:bodyPr/>
        <a:lstStyle/>
        <a:p>
          <a:endParaRPr lang="en-US"/>
        </a:p>
      </dgm:t>
    </dgm:pt>
    <dgm:pt modelId="{9F50808C-18D8-4FFD-A942-FC4D7FE1E264}">
      <dgm:prSet/>
      <dgm:spPr/>
      <dgm:t>
        <a:bodyPr/>
        <a:lstStyle/>
        <a:p>
          <a:r>
            <a:rPr lang="en-GB" b="1" i="1"/>
            <a:t>A</a:t>
          </a:r>
          <a:r>
            <a:rPr lang="en-GB" i="1"/>
            <a:t>chievable </a:t>
          </a:r>
          <a:endParaRPr lang="en-US"/>
        </a:p>
      </dgm:t>
    </dgm:pt>
    <dgm:pt modelId="{79B64DD9-D70F-45DF-BCDD-1BEBBB057E0D}" type="parTrans" cxnId="{19743BB8-F47C-4802-B17C-DFD33A8C4A93}">
      <dgm:prSet/>
      <dgm:spPr/>
      <dgm:t>
        <a:bodyPr/>
        <a:lstStyle/>
        <a:p>
          <a:endParaRPr lang="en-US"/>
        </a:p>
      </dgm:t>
    </dgm:pt>
    <dgm:pt modelId="{933E1CCB-F743-4977-B709-DC145329087A}" type="sibTrans" cxnId="{19743BB8-F47C-4802-B17C-DFD33A8C4A93}">
      <dgm:prSet/>
      <dgm:spPr/>
      <dgm:t>
        <a:bodyPr/>
        <a:lstStyle/>
        <a:p>
          <a:endParaRPr lang="en-US"/>
        </a:p>
      </dgm:t>
    </dgm:pt>
    <dgm:pt modelId="{CA1DC81C-1051-4F67-AFF8-C997CD83B4B8}">
      <dgm:prSet/>
      <dgm:spPr/>
      <dgm:t>
        <a:bodyPr/>
        <a:lstStyle/>
        <a:p>
          <a:r>
            <a:rPr lang="en-GB" b="1" i="1"/>
            <a:t>B</a:t>
          </a:r>
          <a:r>
            <a:rPr lang="en-GB" i="1"/>
            <a:t>elievable</a:t>
          </a:r>
          <a:endParaRPr lang="en-US"/>
        </a:p>
      </dgm:t>
    </dgm:pt>
    <dgm:pt modelId="{24C0C974-C310-4993-8063-5B61C0A077D3}" type="parTrans" cxnId="{E6800836-41FA-4C2C-8506-FE800332C692}">
      <dgm:prSet/>
      <dgm:spPr/>
      <dgm:t>
        <a:bodyPr/>
        <a:lstStyle/>
        <a:p>
          <a:endParaRPr lang="en-US"/>
        </a:p>
      </dgm:t>
    </dgm:pt>
    <dgm:pt modelId="{7E02CFD5-8EF6-4616-9A30-BE79C953C62E}" type="sibTrans" cxnId="{E6800836-41FA-4C2C-8506-FE800332C692}">
      <dgm:prSet/>
      <dgm:spPr/>
      <dgm:t>
        <a:bodyPr/>
        <a:lstStyle/>
        <a:p>
          <a:endParaRPr lang="en-US"/>
        </a:p>
      </dgm:t>
    </dgm:pt>
    <dgm:pt modelId="{13251E6B-2ECF-41C0-813E-00FBD982CF30}">
      <dgm:prSet/>
      <dgm:spPr/>
      <dgm:t>
        <a:bodyPr/>
        <a:lstStyle/>
        <a:p>
          <a:r>
            <a:rPr lang="en-GB" b="1" i="1"/>
            <a:t>C</a:t>
          </a:r>
          <a:r>
            <a:rPr lang="en-GB" i="1"/>
            <a:t>ommitted</a:t>
          </a:r>
          <a:r>
            <a:rPr lang="en-GB"/>
            <a:t>  </a:t>
          </a:r>
          <a:endParaRPr lang="en-US"/>
        </a:p>
      </dgm:t>
    </dgm:pt>
    <dgm:pt modelId="{B5C89AC5-B76E-4018-84FC-CEF83917FE6A}" type="parTrans" cxnId="{3A127155-09EB-459F-96C2-81CD84661101}">
      <dgm:prSet/>
      <dgm:spPr/>
      <dgm:t>
        <a:bodyPr/>
        <a:lstStyle/>
        <a:p>
          <a:endParaRPr lang="en-US"/>
        </a:p>
      </dgm:t>
    </dgm:pt>
    <dgm:pt modelId="{4FEFFB50-6907-45C8-8C5A-678DEB010691}" type="sibTrans" cxnId="{3A127155-09EB-459F-96C2-81CD84661101}">
      <dgm:prSet/>
      <dgm:spPr/>
      <dgm:t>
        <a:bodyPr/>
        <a:lstStyle/>
        <a:p>
          <a:endParaRPr lang="en-US"/>
        </a:p>
      </dgm:t>
    </dgm:pt>
    <dgm:pt modelId="{7E8E4067-5D2A-464A-9ED2-D626AE4BAF57}" type="pres">
      <dgm:prSet presAssocID="{47456418-D1CB-4077-9C17-17A2B09F0CA5}" presName="hierChild1" presStyleCnt="0">
        <dgm:presLayoutVars>
          <dgm:chPref val="1"/>
          <dgm:dir/>
          <dgm:animOne val="branch"/>
          <dgm:animLvl val="lvl"/>
          <dgm:resizeHandles/>
        </dgm:presLayoutVars>
      </dgm:prSet>
      <dgm:spPr/>
    </dgm:pt>
    <dgm:pt modelId="{65185F4E-FA22-4F9D-B4FE-7B6CBB514C7D}" type="pres">
      <dgm:prSet presAssocID="{9F50808C-18D8-4FFD-A942-FC4D7FE1E264}" presName="hierRoot1" presStyleCnt="0"/>
      <dgm:spPr/>
    </dgm:pt>
    <dgm:pt modelId="{C6C18736-02B3-4817-B7E1-C73C28BC5C21}" type="pres">
      <dgm:prSet presAssocID="{9F50808C-18D8-4FFD-A942-FC4D7FE1E264}" presName="composite" presStyleCnt="0"/>
      <dgm:spPr/>
    </dgm:pt>
    <dgm:pt modelId="{4C621E7F-6727-4CF6-B3B4-70A56ADCC78A}" type="pres">
      <dgm:prSet presAssocID="{9F50808C-18D8-4FFD-A942-FC4D7FE1E264}" presName="background" presStyleLbl="node0" presStyleIdx="0" presStyleCnt="3"/>
      <dgm:spPr/>
    </dgm:pt>
    <dgm:pt modelId="{2E9F3420-E3BF-4285-A9D5-5CEF1A16B3D1}" type="pres">
      <dgm:prSet presAssocID="{9F50808C-18D8-4FFD-A942-FC4D7FE1E264}" presName="text" presStyleLbl="fgAcc0" presStyleIdx="0" presStyleCnt="3">
        <dgm:presLayoutVars>
          <dgm:chPref val="3"/>
        </dgm:presLayoutVars>
      </dgm:prSet>
      <dgm:spPr/>
    </dgm:pt>
    <dgm:pt modelId="{63C5329F-4EAA-47EE-92C7-326AFFC68C59}" type="pres">
      <dgm:prSet presAssocID="{9F50808C-18D8-4FFD-A942-FC4D7FE1E264}" presName="hierChild2" presStyleCnt="0"/>
      <dgm:spPr/>
    </dgm:pt>
    <dgm:pt modelId="{324E1AAA-31D2-4A11-AA6A-A59B511D1E5D}" type="pres">
      <dgm:prSet presAssocID="{CA1DC81C-1051-4F67-AFF8-C997CD83B4B8}" presName="hierRoot1" presStyleCnt="0"/>
      <dgm:spPr/>
    </dgm:pt>
    <dgm:pt modelId="{9D6BB36F-8474-4A76-A26D-4DA67643D940}" type="pres">
      <dgm:prSet presAssocID="{CA1DC81C-1051-4F67-AFF8-C997CD83B4B8}" presName="composite" presStyleCnt="0"/>
      <dgm:spPr/>
    </dgm:pt>
    <dgm:pt modelId="{E579615D-85BA-43EC-BC7E-75012607DEDD}" type="pres">
      <dgm:prSet presAssocID="{CA1DC81C-1051-4F67-AFF8-C997CD83B4B8}" presName="background" presStyleLbl="node0" presStyleIdx="1" presStyleCnt="3"/>
      <dgm:spPr/>
    </dgm:pt>
    <dgm:pt modelId="{1ED273C1-FFC3-41CD-BD95-B287555BDA74}" type="pres">
      <dgm:prSet presAssocID="{CA1DC81C-1051-4F67-AFF8-C997CD83B4B8}" presName="text" presStyleLbl="fgAcc0" presStyleIdx="1" presStyleCnt="3">
        <dgm:presLayoutVars>
          <dgm:chPref val="3"/>
        </dgm:presLayoutVars>
      </dgm:prSet>
      <dgm:spPr/>
    </dgm:pt>
    <dgm:pt modelId="{7BFE57AD-2517-4B44-84C6-EE92E8FFCBE1}" type="pres">
      <dgm:prSet presAssocID="{CA1DC81C-1051-4F67-AFF8-C997CD83B4B8}" presName="hierChild2" presStyleCnt="0"/>
      <dgm:spPr/>
    </dgm:pt>
    <dgm:pt modelId="{D2477A30-3C75-41C3-BDB0-01A644BC3985}" type="pres">
      <dgm:prSet presAssocID="{13251E6B-2ECF-41C0-813E-00FBD982CF30}" presName="hierRoot1" presStyleCnt="0"/>
      <dgm:spPr/>
    </dgm:pt>
    <dgm:pt modelId="{8ACE91AA-254E-4765-AA41-FB8690385210}" type="pres">
      <dgm:prSet presAssocID="{13251E6B-2ECF-41C0-813E-00FBD982CF30}" presName="composite" presStyleCnt="0"/>
      <dgm:spPr/>
    </dgm:pt>
    <dgm:pt modelId="{B091E266-76EA-47B6-B097-41B51072C946}" type="pres">
      <dgm:prSet presAssocID="{13251E6B-2ECF-41C0-813E-00FBD982CF30}" presName="background" presStyleLbl="node0" presStyleIdx="2" presStyleCnt="3"/>
      <dgm:spPr/>
    </dgm:pt>
    <dgm:pt modelId="{7ABEEBCB-56C7-464C-9148-2CA297C0ED7B}" type="pres">
      <dgm:prSet presAssocID="{13251E6B-2ECF-41C0-813E-00FBD982CF30}" presName="text" presStyleLbl="fgAcc0" presStyleIdx="2" presStyleCnt="3">
        <dgm:presLayoutVars>
          <dgm:chPref val="3"/>
        </dgm:presLayoutVars>
      </dgm:prSet>
      <dgm:spPr/>
    </dgm:pt>
    <dgm:pt modelId="{55BB8E5E-0878-43F8-85B2-9AAB7F6371D5}" type="pres">
      <dgm:prSet presAssocID="{13251E6B-2ECF-41C0-813E-00FBD982CF30}" presName="hierChild2" presStyleCnt="0"/>
      <dgm:spPr/>
    </dgm:pt>
  </dgm:ptLst>
  <dgm:cxnLst>
    <dgm:cxn modelId="{6030071E-6466-4790-A1D9-2298BFB44BEF}" type="presOf" srcId="{13251E6B-2ECF-41C0-813E-00FBD982CF30}" destId="{7ABEEBCB-56C7-464C-9148-2CA297C0ED7B}" srcOrd="0" destOrd="0" presId="urn:microsoft.com/office/officeart/2005/8/layout/hierarchy1"/>
    <dgm:cxn modelId="{396FED32-C2E1-4C8C-8860-13BD47B22E29}" type="presOf" srcId="{CA1DC81C-1051-4F67-AFF8-C997CD83B4B8}" destId="{1ED273C1-FFC3-41CD-BD95-B287555BDA74}" srcOrd="0" destOrd="0" presId="urn:microsoft.com/office/officeart/2005/8/layout/hierarchy1"/>
    <dgm:cxn modelId="{E6800836-41FA-4C2C-8506-FE800332C692}" srcId="{47456418-D1CB-4077-9C17-17A2B09F0CA5}" destId="{CA1DC81C-1051-4F67-AFF8-C997CD83B4B8}" srcOrd="1" destOrd="0" parTransId="{24C0C974-C310-4993-8063-5B61C0A077D3}" sibTransId="{7E02CFD5-8EF6-4616-9A30-BE79C953C62E}"/>
    <dgm:cxn modelId="{3A127155-09EB-459F-96C2-81CD84661101}" srcId="{47456418-D1CB-4077-9C17-17A2B09F0CA5}" destId="{13251E6B-2ECF-41C0-813E-00FBD982CF30}" srcOrd="2" destOrd="0" parTransId="{B5C89AC5-B76E-4018-84FC-CEF83917FE6A}" sibTransId="{4FEFFB50-6907-45C8-8C5A-678DEB010691}"/>
    <dgm:cxn modelId="{B51A3679-9C05-4E1A-B718-18476FAFC87D}" type="presOf" srcId="{9F50808C-18D8-4FFD-A942-FC4D7FE1E264}" destId="{2E9F3420-E3BF-4285-A9D5-5CEF1A16B3D1}" srcOrd="0" destOrd="0" presId="urn:microsoft.com/office/officeart/2005/8/layout/hierarchy1"/>
    <dgm:cxn modelId="{19743BB8-F47C-4802-B17C-DFD33A8C4A93}" srcId="{47456418-D1CB-4077-9C17-17A2B09F0CA5}" destId="{9F50808C-18D8-4FFD-A942-FC4D7FE1E264}" srcOrd="0" destOrd="0" parTransId="{79B64DD9-D70F-45DF-BCDD-1BEBBB057E0D}" sibTransId="{933E1CCB-F743-4977-B709-DC145329087A}"/>
    <dgm:cxn modelId="{0700AAE0-C3D9-41D3-A3B7-798C10628F08}" type="presOf" srcId="{47456418-D1CB-4077-9C17-17A2B09F0CA5}" destId="{7E8E4067-5D2A-464A-9ED2-D626AE4BAF57}" srcOrd="0" destOrd="0" presId="urn:microsoft.com/office/officeart/2005/8/layout/hierarchy1"/>
    <dgm:cxn modelId="{7DFC4D94-E7BF-4E96-9A2D-B40E33DE9640}" type="presParOf" srcId="{7E8E4067-5D2A-464A-9ED2-D626AE4BAF57}" destId="{65185F4E-FA22-4F9D-B4FE-7B6CBB514C7D}" srcOrd="0" destOrd="0" presId="urn:microsoft.com/office/officeart/2005/8/layout/hierarchy1"/>
    <dgm:cxn modelId="{7008EE37-AD64-402A-B064-1F48BD93D9CA}" type="presParOf" srcId="{65185F4E-FA22-4F9D-B4FE-7B6CBB514C7D}" destId="{C6C18736-02B3-4817-B7E1-C73C28BC5C21}" srcOrd="0" destOrd="0" presId="urn:microsoft.com/office/officeart/2005/8/layout/hierarchy1"/>
    <dgm:cxn modelId="{93D71930-6595-45BC-BE09-764FA49C1F56}" type="presParOf" srcId="{C6C18736-02B3-4817-B7E1-C73C28BC5C21}" destId="{4C621E7F-6727-4CF6-B3B4-70A56ADCC78A}" srcOrd="0" destOrd="0" presId="urn:microsoft.com/office/officeart/2005/8/layout/hierarchy1"/>
    <dgm:cxn modelId="{0D183A42-8C3F-40C3-92E2-4E337C7AF686}" type="presParOf" srcId="{C6C18736-02B3-4817-B7E1-C73C28BC5C21}" destId="{2E9F3420-E3BF-4285-A9D5-5CEF1A16B3D1}" srcOrd="1" destOrd="0" presId="urn:microsoft.com/office/officeart/2005/8/layout/hierarchy1"/>
    <dgm:cxn modelId="{AEF90F56-B935-43D5-82FC-031139CF1753}" type="presParOf" srcId="{65185F4E-FA22-4F9D-B4FE-7B6CBB514C7D}" destId="{63C5329F-4EAA-47EE-92C7-326AFFC68C59}" srcOrd="1" destOrd="0" presId="urn:microsoft.com/office/officeart/2005/8/layout/hierarchy1"/>
    <dgm:cxn modelId="{4AFADBF6-D6E7-46FF-B612-079878B6DA3B}" type="presParOf" srcId="{7E8E4067-5D2A-464A-9ED2-D626AE4BAF57}" destId="{324E1AAA-31D2-4A11-AA6A-A59B511D1E5D}" srcOrd="1" destOrd="0" presId="urn:microsoft.com/office/officeart/2005/8/layout/hierarchy1"/>
    <dgm:cxn modelId="{2F029CFB-D5F0-4668-9A0E-4E4338E2B3EE}" type="presParOf" srcId="{324E1AAA-31D2-4A11-AA6A-A59B511D1E5D}" destId="{9D6BB36F-8474-4A76-A26D-4DA67643D940}" srcOrd="0" destOrd="0" presId="urn:microsoft.com/office/officeart/2005/8/layout/hierarchy1"/>
    <dgm:cxn modelId="{82ED21A0-24EC-4256-A70B-CBA28685658E}" type="presParOf" srcId="{9D6BB36F-8474-4A76-A26D-4DA67643D940}" destId="{E579615D-85BA-43EC-BC7E-75012607DEDD}" srcOrd="0" destOrd="0" presId="urn:microsoft.com/office/officeart/2005/8/layout/hierarchy1"/>
    <dgm:cxn modelId="{D191DE78-7944-4C45-B2D5-79CF91CF3E83}" type="presParOf" srcId="{9D6BB36F-8474-4A76-A26D-4DA67643D940}" destId="{1ED273C1-FFC3-41CD-BD95-B287555BDA74}" srcOrd="1" destOrd="0" presId="urn:microsoft.com/office/officeart/2005/8/layout/hierarchy1"/>
    <dgm:cxn modelId="{DE4DBCA4-0970-490D-B4AF-EB5B03053BFC}" type="presParOf" srcId="{324E1AAA-31D2-4A11-AA6A-A59B511D1E5D}" destId="{7BFE57AD-2517-4B44-84C6-EE92E8FFCBE1}" srcOrd="1" destOrd="0" presId="urn:microsoft.com/office/officeart/2005/8/layout/hierarchy1"/>
    <dgm:cxn modelId="{A896809D-3750-4337-9102-3A5B283FA70E}" type="presParOf" srcId="{7E8E4067-5D2A-464A-9ED2-D626AE4BAF57}" destId="{D2477A30-3C75-41C3-BDB0-01A644BC3985}" srcOrd="2" destOrd="0" presId="urn:microsoft.com/office/officeart/2005/8/layout/hierarchy1"/>
    <dgm:cxn modelId="{B74A59C5-680E-47FF-AE9B-A16A3AA697B9}" type="presParOf" srcId="{D2477A30-3C75-41C3-BDB0-01A644BC3985}" destId="{8ACE91AA-254E-4765-AA41-FB8690385210}" srcOrd="0" destOrd="0" presId="urn:microsoft.com/office/officeart/2005/8/layout/hierarchy1"/>
    <dgm:cxn modelId="{F70E441D-8CDE-41DB-A150-54D22413CC4A}" type="presParOf" srcId="{8ACE91AA-254E-4765-AA41-FB8690385210}" destId="{B091E266-76EA-47B6-B097-41B51072C946}" srcOrd="0" destOrd="0" presId="urn:microsoft.com/office/officeart/2005/8/layout/hierarchy1"/>
    <dgm:cxn modelId="{DE3A04D1-42BE-4E39-8B43-4A7E3558F2CD}" type="presParOf" srcId="{8ACE91AA-254E-4765-AA41-FB8690385210}" destId="{7ABEEBCB-56C7-464C-9148-2CA297C0ED7B}" srcOrd="1" destOrd="0" presId="urn:microsoft.com/office/officeart/2005/8/layout/hierarchy1"/>
    <dgm:cxn modelId="{038DE5B7-87F8-48AD-9D73-2ADC36D347B3}" type="presParOf" srcId="{D2477A30-3C75-41C3-BDB0-01A644BC3985}" destId="{55BB8E5E-0878-43F8-85B2-9AAB7F6371D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C6B378A-58F2-4463-B8D0-34625318A893}" type="doc">
      <dgm:prSet loTypeId="urn:microsoft.com/office/officeart/2005/8/layout/list1" loCatId="Inbox" qsTypeId="urn:microsoft.com/office/officeart/2005/8/quickstyle/simple1" qsCatId="simple" csTypeId="urn:microsoft.com/office/officeart/2005/8/colors/accent0_3" csCatId="mainScheme" phldr="1"/>
      <dgm:spPr/>
      <dgm:t>
        <a:bodyPr/>
        <a:lstStyle/>
        <a:p>
          <a:endParaRPr lang="en-US"/>
        </a:p>
      </dgm:t>
    </dgm:pt>
    <dgm:pt modelId="{6788EE42-AEE3-4A36-A6F3-A7E68A40CE0D}">
      <dgm:prSet/>
      <dgm:spPr/>
      <dgm:t>
        <a:bodyPr/>
        <a:lstStyle/>
        <a:p>
          <a:r>
            <a:rPr lang="en-GB" b="1" dirty="0"/>
            <a:t>1. Set specific goals in terms that can be measured.</a:t>
          </a:r>
          <a:endParaRPr lang="en-US" dirty="0"/>
        </a:p>
      </dgm:t>
    </dgm:pt>
    <dgm:pt modelId="{44C4016B-C7D5-49F5-8B50-F947530A8A81}" type="parTrans" cxnId="{12489E7B-5023-4BC7-A9A0-3162D6E7F76C}">
      <dgm:prSet/>
      <dgm:spPr/>
      <dgm:t>
        <a:bodyPr/>
        <a:lstStyle/>
        <a:p>
          <a:endParaRPr lang="en-US"/>
        </a:p>
      </dgm:t>
    </dgm:pt>
    <dgm:pt modelId="{D873DE29-F44D-4322-9D86-95F56E0923CA}" type="sibTrans" cxnId="{12489E7B-5023-4BC7-A9A0-3162D6E7F76C}">
      <dgm:prSet/>
      <dgm:spPr/>
      <dgm:t>
        <a:bodyPr/>
        <a:lstStyle/>
        <a:p>
          <a:endParaRPr lang="en-US"/>
        </a:p>
      </dgm:t>
    </dgm:pt>
    <dgm:pt modelId="{80C59FA8-7D97-4647-A59D-7E2BA2BE4E33}">
      <dgm:prSet/>
      <dgm:spPr/>
      <dgm:t>
        <a:bodyPr/>
        <a:lstStyle/>
        <a:p>
          <a:r>
            <a:rPr lang="en-GB" b="1"/>
            <a:t>2. Set difficult but realistic goals.</a:t>
          </a:r>
          <a:endParaRPr lang="en-US"/>
        </a:p>
      </dgm:t>
    </dgm:pt>
    <dgm:pt modelId="{3391862B-B41E-4594-9CAF-9F096A673B42}" type="parTrans" cxnId="{A6BBDE7F-A4E0-4CF3-B0CD-50AA681CB454}">
      <dgm:prSet/>
      <dgm:spPr/>
      <dgm:t>
        <a:bodyPr/>
        <a:lstStyle/>
        <a:p>
          <a:endParaRPr lang="en-US"/>
        </a:p>
      </dgm:t>
    </dgm:pt>
    <dgm:pt modelId="{FB6FB665-B2EC-46CA-9218-85300D1AF5C2}" type="sibTrans" cxnId="{A6BBDE7F-A4E0-4CF3-B0CD-50AA681CB454}">
      <dgm:prSet/>
      <dgm:spPr/>
      <dgm:t>
        <a:bodyPr/>
        <a:lstStyle/>
        <a:p>
          <a:endParaRPr lang="en-US"/>
        </a:p>
      </dgm:t>
    </dgm:pt>
    <dgm:pt modelId="{CE1DF476-9E35-4D00-982F-01AE4914FD52}">
      <dgm:prSet/>
      <dgm:spPr/>
      <dgm:t>
        <a:bodyPr/>
        <a:lstStyle/>
        <a:p>
          <a:r>
            <a:rPr lang="en-GB" b="1"/>
            <a:t>3. Set short-term as well as long-range goals.</a:t>
          </a:r>
          <a:endParaRPr lang="en-US"/>
        </a:p>
      </dgm:t>
    </dgm:pt>
    <dgm:pt modelId="{7A64F20F-6998-4A1F-A3C2-B93808EE5FC0}" type="parTrans" cxnId="{02CDCF1E-48BC-4E73-B09A-F4A084536549}">
      <dgm:prSet/>
      <dgm:spPr/>
      <dgm:t>
        <a:bodyPr/>
        <a:lstStyle/>
        <a:p>
          <a:endParaRPr lang="en-US"/>
        </a:p>
      </dgm:t>
    </dgm:pt>
    <dgm:pt modelId="{0796DD5A-4799-4D68-A01D-D14041C6A973}" type="sibTrans" cxnId="{02CDCF1E-48BC-4E73-B09A-F4A084536549}">
      <dgm:prSet/>
      <dgm:spPr/>
      <dgm:t>
        <a:bodyPr/>
        <a:lstStyle/>
        <a:p>
          <a:endParaRPr lang="en-US"/>
        </a:p>
      </dgm:t>
    </dgm:pt>
    <dgm:pt modelId="{2FE4B291-DD5D-494C-97EA-23C5A692EBD3}">
      <dgm:prSet/>
      <dgm:spPr/>
      <dgm:t>
        <a:bodyPr/>
        <a:lstStyle/>
        <a:p>
          <a:r>
            <a:rPr lang="en-GB" b="1"/>
            <a:t>4. Express goals in positive rather than negative terms.</a:t>
          </a:r>
          <a:endParaRPr lang="en-US"/>
        </a:p>
      </dgm:t>
    </dgm:pt>
    <dgm:pt modelId="{B7E554DB-14AB-410F-8D37-C9B64A45B46B}" type="parTrans" cxnId="{3BFB5586-7563-4324-9D29-40CF0D2C2F04}">
      <dgm:prSet/>
      <dgm:spPr/>
      <dgm:t>
        <a:bodyPr/>
        <a:lstStyle/>
        <a:p>
          <a:endParaRPr lang="en-US"/>
        </a:p>
      </dgm:t>
    </dgm:pt>
    <dgm:pt modelId="{BB9E7657-6853-42DB-B130-8BBFA8099F4A}" type="sibTrans" cxnId="{3BFB5586-7563-4324-9D29-40CF0D2C2F04}">
      <dgm:prSet/>
      <dgm:spPr/>
      <dgm:t>
        <a:bodyPr/>
        <a:lstStyle/>
        <a:p>
          <a:endParaRPr lang="en-US"/>
        </a:p>
      </dgm:t>
    </dgm:pt>
    <dgm:pt modelId="{39816E4B-EE95-4016-9FA5-7A4E93534D14}">
      <dgm:prSet/>
      <dgm:spPr/>
      <dgm:t>
        <a:bodyPr/>
        <a:lstStyle/>
        <a:p>
          <a:r>
            <a:rPr lang="en-GB" b="1" dirty="0"/>
            <a:t>4. Identify specific goal achievement strategies.</a:t>
          </a:r>
          <a:endParaRPr lang="en-US" dirty="0"/>
        </a:p>
      </dgm:t>
    </dgm:pt>
    <dgm:pt modelId="{39ED70F8-582F-47A8-A82E-DF1122A5C4E9}" type="parTrans" cxnId="{5430BFA2-9823-4FE5-8949-93F924BB975D}">
      <dgm:prSet/>
      <dgm:spPr/>
      <dgm:t>
        <a:bodyPr/>
        <a:lstStyle/>
        <a:p>
          <a:endParaRPr lang="en-US"/>
        </a:p>
      </dgm:t>
    </dgm:pt>
    <dgm:pt modelId="{2A95A591-95C6-4D4A-8CBC-56988BEBCB18}" type="sibTrans" cxnId="{5430BFA2-9823-4FE5-8949-93F924BB975D}">
      <dgm:prSet/>
      <dgm:spPr/>
      <dgm:t>
        <a:bodyPr/>
        <a:lstStyle/>
        <a:p>
          <a:endParaRPr lang="en-US"/>
        </a:p>
      </dgm:t>
    </dgm:pt>
    <dgm:pt modelId="{94DF118B-6698-4F33-BAD9-52B39D670673}">
      <dgm:prSet/>
      <dgm:spPr/>
      <dgm:t>
        <a:bodyPr/>
        <a:lstStyle/>
        <a:p>
          <a:r>
            <a:rPr lang="en-GB" b="1" dirty="0"/>
            <a:t>6. Record goals, achievement strategies, and target dates for attaining goals.</a:t>
          </a:r>
          <a:endParaRPr lang="en-US" dirty="0"/>
        </a:p>
      </dgm:t>
    </dgm:pt>
    <dgm:pt modelId="{4DCD005D-1F50-48A9-AC47-B7141EAE98BB}" type="parTrans" cxnId="{9AC43CDC-3105-4317-9295-696DCF00B3A1}">
      <dgm:prSet/>
      <dgm:spPr/>
      <dgm:t>
        <a:bodyPr/>
        <a:lstStyle/>
        <a:p>
          <a:endParaRPr lang="en-US"/>
        </a:p>
      </dgm:t>
    </dgm:pt>
    <dgm:pt modelId="{F6B3C303-4939-4FBC-89E7-F3AB71C93209}" type="sibTrans" cxnId="{9AC43CDC-3105-4317-9295-696DCF00B3A1}">
      <dgm:prSet/>
      <dgm:spPr/>
      <dgm:t>
        <a:bodyPr/>
        <a:lstStyle/>
        <a:p>
          <a:endParaRPr lang="en-US"/>
        </a:p>
      </dgm:t>
    </dgm:pt>
    <dgm:pt modelId="{E73E24BE-0DA4-432F-8C65-40AE18634C71}">
      <dgm:prSet/>
      <dgm:spPr/>
      <dgm:t>
        <a:bodyPr/>
        <a:lstStyle/>
        <a:p>
          <a:r>
            <a:rPr lang="en-GB" b="1" dirty="0"/>
            <a:t>7. Set up a feedback or goal evaluation system.</a:t>
          </a:r>
          <a:endParaRPr lang="en-US" dirty="0"/>
        </a:p>
      </dgm:t>
    </dgm:pt>
    <dgm:pt modelId="{9151921B-C28D-4B11-8DAA-5EB4F149F507}" type="parTrans" cxnId="{B358206D-7946-47AA-94C1-1916FC5D73C6}">
      <dgm:prSet/>
      <dgm:spPr/>
      <dgm:t>
        <a:bodyPr/>
        <a:lstStyle/>
        <a:p>
          <a:endParaRPr lang="en-US"/>
        </a:p>
      </dgm:t>
    </dgm:pt>
    <dgm:pt modelId="{D8A13B3C-F743-4CB1-B6F3-FC4AFDC5BFC1}" type="sibTrans" cxnId="{B358206D-7946-47AA-94C1-1916FC5D73C6}">
      <dgm:prSet/>
      <dgm:spPr/>
      <dgm:t>
        <a:bodyPr/>
        <a:lstStyle/>
        <a:p>
          <a:endParaRPr lang="en-US"/>
        </a:p>
      </dgm:t>
    </dgm:pt>
    <dgm:pt modelId="{EFF0BD4D-2F1D-4D71-8D77-E7380A5C6E12}" type="pres">
      <dgm:prSet presAssocID="{0C6B378A-58F2-4463-B8D0-34625318A893}" presName="linear" presStyleCnt="0">
        <dgm:presLayoutVars>
          <dgm:dir/>
          <dgm:animLvl val="lvl"/>
          <dgm:resizeHandles val="exact"/>
        </dgm:presLayoutVars>
      </dgm:prSet>
      <dgm:spPr/>
    </dgm:pt>
    <dgm:pt modelId="{DE4B3BD5-4C95-4FD7-AF97-3344F8F06141}" type="pres">
      <dgm:prSet presAssocID="{6788EE42-AEE3-4A36-A6F3-A7E68A40CE0D}" presName="parentLin" presStyleCnt="0"/>
      <dgm:spPr/>
    </dgm:pt>
    <dgm:pt modelId="{B8C6B0C9-A45A-45DF-9512-476F966CD86A}" type="pres">
      <dgm:prSet presAssocID="{6788EE42-AEE3-4A36-A6F3-A7E68A40CE0D}" presName="parentLeftMargin" presStyleLbl="node1" presStyleIdx="0" presStyleCnt="7"/>
      <dgm:spPr/>
    </dgm:pt>
    <dgm:pt modelId="{BA315A0B-4EEC-4431-910F-2DDCCA6184FF}" type="pres">
      <dgm:prSet presAssocID="{6788EE42-AEE3-4A36-A6F3-A7E68A40CE0D}" presName="parentText" presStyleLbl="node1" presStyleIdx="0" presStyleCnt="7">
        <dgm:presLayoutVars>
          <dgm:chMax val="0"/>
          <dgm:bulletEnabled val="1"/>
        </dgm:presLayoutVars>
      </dgm:prSet>
      <dgm:spPr/>
    </dgm:pt>
    <dgm:pt modelId="{24A677A4-64D3-40CC-97FF-9779BBEF46B5}" type="pres">
      <dgm:prSet presAssocID="{6788EE42-AEE3-4A36-A6F3-A7E68A40CE0D}" presName="negativeSpace" presStyleCnt="0"/>
      <dgm:spPr/>
    </dgm:pt>
    <dgm:pt modelId="{83D8D54A-4693-4A8F-83AA-6709DFEDBBE0}" type="pres">
      <dgm:prSet presAssocID="{6788EE42-AEE3-4A36-A6F3-A7E68A40CE0D}" presName="childText" presStyleLbl="conFgAcc1" presStyleIdx="0" presStyleCnt="7">
        <dgm:presLayoutVars>
          <dgm:bulletEnabled val="1"/>
        </dgm:presLayoutVars>
      </dgm:prSet>
      <dgm:spPr/>
    </dgm:pt>
    <dgm:pt modelId="{3E6E2B95-48E0-4A95-BDCD-E4DC292D29C6}" type="pres">
      <dgm:prSet presAssocID="{D873DE29-F44D-4322-9D86-95F56E0923CA}" presName="spaceBetweenRectangles" presStyleCnt="0"/>
      <dgm:spPr/>
    </dgm:pt>
    <dgm:pt modelId="{E58D8E84-0682-4970-A85C-3B3A677FDF09}" type="pres">
      <dgm:prSet presAssocID="{80C59FA8-7D97-4647-A59D-7E2BA2BE4E33}" presName="parentLin" presStyleCnt="0"/>
      <dgm:spPr/>
    </dgm:pt>
    <dgm:pt modelId="{978A923A-2F13-4618-956D-6C1CC2ED603F}" type="pres">
      <dgm:prSet presAssocID="{80C59FA8-7D97-4647-A59D-7E2BA2BE4E33}" presName="parentLeftMargin" presStyleLbl="node1" presStyleIdx="0" presStyleCnt="7"/>
      <dgm:spPr/>
    </dgm:pt>
    <dgm:pt modelId="{5003D86C-5C63-4C4D-8A3C-AE38F1C9D2F9}" type="pres">
      <dgm:prSet presAssocID="{80C59FA8-7D97-4647-A59D-7E2BA2BE4E33}" presName="parentText" presStyleLbl="node1" presStyleIdx="1" presStyleCnt="7">
        <dgm:presLayoutVars>
          <dgm:chMax val="0"/>
          <dgm:bulletEnabled val="1"/>
        </dgm:presLayoutVars>
      </dgm:prSet>
      <dgm:spPr/>
    </dgm:pt>
    <dgm:pt modelId="{668345EE-524F-4D16-9E42-A7E3C31CA257}" type="pres">
      <dgm:prSet presAssocID="{80C59FA8-7D97-4647-A59D-7E2BA2BE4E33}" presName="negativeSpace" presStyleCnt="0"/>
      <dgm:spPr/>
    </dgm:pt>
    <dgm:pt modelId="{685CCA73-4688-44F1-9C66-179F3D9A2A7C}" type="pres">
      <dgm:prSet presAssocID="{80C59FA8-7D97-4647-A59D-7E2BA2BE4E33}" presName="childText" presStyleLbl="conFgAcc1" presStyleIdx="1" presStyleCnt="7">
        <dgm:presLayoutVars>
          <dgm:bulletEnabled val="1"/>
        </dgm:presLayoutVars>
      </dgm:prSet>
      <dgm:spPr/>
    </dgm:pt>
    <dgm:pt modelId="{2E178D63-4EAB-4AC5-9D41-11258205F01A}" type="pres">
      <dgm:prSet presAssocID="{FB6FB665-B2EC-46CA-9218-85300D1AF5C2}" presName="spaceBetweenRectangles" presStyleCnt="0"/>
      <dgm:spPr/>
    </dgm:pt>
    <dgm:pt modelId="{E1E7F5C6-8BDD-46C7-99D2-9C40389085C3}" type="pres">
      <dgm:prSet presAssocID="{CE1DF476-9E35-4D00-982F-01AE4914FD52}" presName="parentLin" presStyleCnt="0"/>
      <dgm:spPr/>
    </dgm:pt>
    <dgm:pt modelId="{E6B56E34-23D7-4528-A4FA-DD8E20443253}" type="pres">
      <dgm:prSet presAssocID="{CE1DF476-9E35-4D00-982F-01AE4914FD52}" presName="parentLeftMargin" presStyleLbl="node1" presStyleIdx="1" presStyleCnt="7"/>
      <dgm:spPr/>
    </dgm:pt>
    <dgm:pt modelId="{CDF6A82B-4623-4ECC-B472-C921E31C53D7}" type="pres">
      <dgm:prSet presAssocID="{CE1DF476-9E35-4D00-982F-01AE4914FD52}" presName="parentText" presStyleLbl="node1" presStyleIdx="2" presStyleCnt="7">
        <dgm:presLayoutVars>
          <dgm:chMax val="0"/>
          <dgm:bulletEnabled val="1"/>
        </dgm:presLayoutVars>
      </dgm:prSet>
      <dgm:spPr/>
    </dgm:pt>
    <dgm:pt modelId="{258A41DD-8001-4644-A155-F6DDC7D8D3EB}" type="pres">
      <dgm:prSet presAssocID="{CE1DF476-9E35-4D00-982F-01AE4914FD52}" presName="negativeSpace" presStyleCnt="0"/>
      <dgm:spPr/>
    </dgm:pt>
    <dgm:pt modelId="{C691BEC7-92AD-43EA-954D-5F72E4BB9B84}" type="pres">
      <dgm:prSet presAssocID="{CE1DF476-9E35-4D00-982F-01AE4914FD52}" presName="childText" presStyleLbl="conFgAcc1" presStyleIdx="2" presStyleCnt="7">
        <dgm:presLayoutVars>
          <dgm:bulletEnabled val="1"/>
        </dgm:presLayoutVars>
      </dgm:prSet>
      <dgm:spPr/>
    </dgm:pt>
    <dgm:pt modelId="{9791AD81-6F74-44E1-AA7F-4425D5BDFC21}" type="pres">
      <dgm:prSet presAssocID="{0796DD5A-4799-4D68-A01D-D14041C6A973}" presName="spaceBetweenRectangles" presStyleCnt="0"/>
      <dgm:spPr/>
    </dgm:pt>
    <dgm:pt modelId="{482DC301-FB5B-4C3D-867F-22CEE52766C2}" type="pres">
      <dgm:prSet presAssocID="{2FE4B291-DD5D-494C-97EA-23C5A692EBD3}" presName="parentLin" presStyleCnt="0"/>
      <dgm:spPr/>
    </dgm:pt>
    <dgm:pt modelId="{049B3F1F-0901-47A9-A3EF-63C0309B48DC}" type="pres">
      <dgm:prSet presAssocID="{2FE4B291-DD5D-494C-97EA-23C5A692EBD3}" presName="parentLeftMargin" presStyleLbl="node1" presStyleIdx="2" presStyleCnt="7"/>
      <dgm:spPr/>
    </dgm:pt>
    <dgm:pt modelId="{5D10637F-8E58-4786-B49E-E9A43A14C08C}" type="pres">
      <dgm:prSet presAssocID="{2FE4B291-DD5D-494C-97EA-23C5A692EBD3}" presName="parentText" presStyleLbl="node1" presStyleIdx="3" presStyleCnt="7">
        <dgm:presLayoutVars>
          <dgm:chMax val="0"/>
          <dgm:bulletEnabled val="1"/>
        </dgm:presLayoutVars>
      </dgm:prSet>
      <dgm:spPr/>
    </dgm:pt>
    <dgm:pt modelId="{CDA659CE-F83B-444B-989A-6C44DAB8E39C}" type="pres">
      <dgm:prSet presAssocID="{2FE4B291-DD5D-494C-97EA-23C5A692EBD3}" presName="negativeSpace" presStyleCnt="0"/>
      <dgm:spPr/>
    </dgm:pt>
    <dgm:pt modelId="{DFA6C78B-034A-42E1-A85D-05DE7EFCB690}" type="pres">
      <dgm:prSet presAssocID="{2FE4B291-DD5D-494C-97EA-23C5A692EBD3}" presName="childText" presStyleLbl="conFgAcc1" presStyleIdx="3" presStyleCnt="7">
        <dgm:presLayoutVars>
          <dgm:bulletEnabled val="1"/>
        </dgm:presLayoutVars>
      </dgm:prSet>
      <dgm:spPr/>
    </dgm:pt>
    <dgm:pt modelId="{60A752C4-53B5-4512-A0F2-B35112D184E3}" type="pres">
      <dgm:prSet presAssocID="{BB9E7657-6853-42DB-B130-8BBFA8099F4A}" presName="spaceBetweenRectangles" presStyleCnt="0"/>
      <dgm:spPr/>
    </dgm:pt>
    <dgm:pt modelId="{291EC37C-DD88-4F02-AC67-D3831D894017}" type="pres">
      <dgm:prSet presAssocID="{39816E4B-EE95-4016-9FA5-7A4E93534D14}" presName="parentLin" presStyleCnt="0"/>
      <dgm:spPr/>
    </dgm:pt>
    <dgm:pt modelId="{44CE0256-9354-42F4-BE06-849C22EDB351}" type="pres">
      <dgm:prSet presAssocID="{39816E4B-EE95-4016-9FA5-7A4E93534D14}" presName="parentLeftMargin" presStyleLbl="node1" presStyleIdx="3" presStyleCnt="7"/>
      <dgm:spPr/>
    </dgm:pt>
    <dgm:pt modelId="{C19F6FBC-152F-4477-9E37-F2E4C23D1215}" type="pres">
      <dgm:prSet presAssocID="{39816E4B-EE95-4016-9FA5-7A4E93534D14}" presName="parentText" presStyleLbl="node1" presStyleIdx="4" presStyleCnt="7">
        <dgm:presLayoutVars>
          <dgm:chMax val="0"/>
          <dgm:bulletEnabled val="1"/>
        </dgm:presLayoutVars>
      </dgm:prSet>
      <dgm:spPr/>
    </dgm:pt>
    <dgm:pt modelId="{61394F60-181A-427B-B276-E67F26F82F85}" type="pres">
      <dgm:prSet presAssocID="{39816E4B-EE95-4016-9FA5-7A4E93534D14}" presName="negativeSpace" presStyleCnt="0"/>
      <dgm:spPr/>
    </dgm:pt>
    <dgm:pt modelId="{F074944A-C8D3-4519-91DA-FB36CDE6EFBF}" type="pres">
      <dgm:prSet presAssocID="{39816E4B-EE95-4016-9FA5-7A4E93534D14}" presName="childText" presStyleLbl="conFgAcc1" presStyleIdx="4" presStyleCnt="7">
        <dgm:presLayoutVars>
          <dgm:bulletEnabled val="1"/>
        </dgm:presLayoutVars>
      </dgm:prSet>
      <dgm:spPr/>
    </dgm:pt>
    <dgm:pt modelId="{DFDF2BF3-5616-4A16-9D0A-2530DA8A786C}" type="pres">
      <dgm:prSet presAssocID="{2A95A591-95C6-4D4A-8CBC-56988BEBCB18}" presName="spaceBetweenRectangles" presStyleCnt="0"/>
      <dgm:spPr/>
    </dgm:pt>
    <dgm:pt modelId="{6DBB710C-6971-4CEC-B1EE-3E1D6730A536}" type="pres">
      <dgm:prSet presAssocID="{94DF118B-6698-4F33-BAD9-52B39D670673}" presName="parentLin" presStyleCnt="0"/>
      <dgm:spPr/>
    </dgm:pt>
    <dgm:pt modelId="{FA4384DA-9DAD-4F45-AFDC-E733806A4B11}" type="pres">
      <dgm:prSet presAssocID="{94DF118B-6698-4F33-BAD9-52B39D670673}" presName="parentLeftMargin" presStyleLbl="node1" presStyleIdx="4" presStyleCnt="7"/>
      <dgm:spPr/>
    </dgm:pt>
    <dgm:pt modelId="{0994FC9C-2702-4F15-9528-035190247E12}" type="pres">
      <dgm:prSet presAssocID="{94DF118B-6698-4F33-BAD9-52B39D670673}" presName="parentText" presStyleLbl="node1" presStyleIdx="5" presStyleCnt="7">
        <dgm:presLayoutVars>
          <dgm:chMax val="0"/>
          <dgm:bulletEnabled val="1"/>
        </dgm:presLayoutVars>
      </dgm:prSet>
      <dgm:spPr/>
    </dgm:pt>
    <dgm:pt modelId="{B96668CF-429C-4F3C-B299-135EB1D11E38}" type="pres">
      <dgm:prSet presAssocID="{94DF118B-6698-4F33-BAD9-52B39D670673}" presName="negativeSpace" presStyleCnt="0"/>
      <dgm:spPr/>
    </dgm:pt>
    <dgm:pt modelId="{6A08DE93-29BE-4646-B6A4-F5FCD50270DF}" type="pres">
      <dgm:prSet presAssocID="{94DF118B-6698-4F33-BAD9-52B39D670673}" presName="childText" presStyleLbl="conFgAcc1" presStyleIdx="5" presStyleCnt="7">
        <dgm:presLayoutVars>
          <dgm:bulletEnabled val="1"/>
        </dgm:presLayoutVars>
      </dgm:prSet>
      <dgm:spPr/>
    </dgm:pt>
    <dgm:pt modelId="{4AE29308-4712-4DC1-AF8B-82C560C12044}" type="pres">
      <dgm:prSet presAssocID="{F6B3C303-4939-4FBC-89E7-F3AB71C93209}" presName="spaceBetweenRectangles" presStyleCnt="0"/>
      <dgm:spPr/>
    </dgm:pt>
    <dgm:pt modelId="{9381FD32-B485-4B54-A4DC-BD177FFFFC79}" type="pres">
      <dgm:prSet presAssocID="{E73E24BE-0DA4-432F-8C65-40AE18634C71}" presName="parentLin" presStyleCnt="0"/>
      <dgm:spPr/>
    </dgm:pt>
    <dgm:pt modelId="{EA97AD59-3721-4F46-A58A-93E22C7A1C52}" type="pres">
      <dgm:prSet presAssocID="{E73E24BE-0DA4-432F-8C65-40AE18634C71}" presName="parentLeftMargin" presStyleLbl="node1" presStyleIdx="5" presStyleCnt="7"/>
      <dgm:spPr/>
    </dgm:pt>
    <dgm:pt modelId="{92CF40C3-87B0-4D71-8823-7E4C8FB4E082}" type="pres">
      <dgm:prSet presAssocID="{E73E24BE-0DA4-432F-8C65-40AE18634C71}" presName="parentText" presStyleLbl="node1" presStyleIdx="6" presStyleCnt="7">
        <dgm:presLayoutVars>
          <dgm:chMax val="0"/>
          <dgm:bulletEnabled val="1"/>
        </dgm:presLayoutVars>
      </dgm:prSet>
      <dgm:spPr/>
    </dgm:pt>
    <dgm:pt modelId="{ECB5FBD4-0C99-4EAF-B5A7-B29316CBDE8D}" type="pres">
      <dgm:prSet presAssocID="{E73E24BE-0DA4-432F-8C65-40AE18634C71}" presName="negativeSpace" presStyleCnt="0"/>
      <dgm:spPr/>
    </dgm:pt>
    <dgm:pt modelId="{443D4097-5A58-4E5E-AEB6-3B04D9A6142F}" type="pres">
      <dgm:prSet presAssocID="{E73E24BE-0DA4-432F-8C65-40AE18634C71}" presName="childText" presStyleLbl="conFgAcc1" presStyleIdx="6" presStyleCnt="7">
        <dgm:presLayoutVars>
          <dgm:bulletEnabled val="1"/>
        </dgm:presLayoutVars>
      </dgm:prSet>
      <dgm:spPr/>
    </dgm:pt>
  </dgm:ptLst>
  <dgm:cxnLst>
    <dgm:cxn modelId="{B291BF11-5C1A-4B77-9232-DDD4CC872732}" type="presOf" srcId="{39816E4B-EE95-4016-9FA5-7A4E93534D14}" destId="{C19F6FBC-152F-4477-9E37-F2E4C23D1215}" srcOrd="1" destOrd="0" presId="urn:microsoft.com/office/officeart/2005/8/layout/list1"/>
    <dgm:cxn modelId="{BC85651B-4EE1-4D7F-88A5-0D3EFE9426F7}" type="presOf" srcId="{39816E4B-EE95-4016-9FA5-7A4E93534D14}" destId="{44CE0256-9354-42F4-BE06-849C22EDB351}" srcOrd="0" destOrd="0" presId="urn:microsoft.com/office/officeart/2005/8/layout/list1"/>
    <dgm:cxn modelId="{02CDCF1E-48BC-4E73-B09A-F4A084536549}" srcId="{0C6B378A-58F2-4463-B8D0-34625318A893}" destId="{CE1DF476-9E35-4D00-982F-01AE4914FD52}" srcOrd="2" destOrd="0" parTransId="{7A64F20F-6998-4A1F-A3C2-B93808EE5FC0}" sibTransId="{0796DD5A-4799-4D68-A01D-D14041C6A973}"/>
    <dgm:cxn modelId="{72F8733E-0E3E-4C21-B8BB-7C65F05C435D}" type="presOf" srcId="{6788EE42-AEE3-4A36-A6F3-A7E68A40CE0D}" destId="{B8C6B0C9-A45A-45DF-9512-476F966CD86A}" srcOrd="0" destOrd="0" presId="urn:microsoft.com/office/officeart/2005/8/layout/list1"/>
    <dgm:cxn modelId="{3FE01244-A291-446A-8E92-57E6D5382CCE}" type="presOf" srcId="{0C6B378A-58F2-4463-B8D0-34625318A893}" destId="{EFF0BD4D-2F1D-4D71-8D77-E7380A5C6E12}" srcOrd="0" destOrd="0" presId="urn:microsoft.com/office/officeart/2005/8/layout/list1"/>
    <dgm:cxn modelId="{4DF87A66-46E0-4102-AE54-3B83F2B28F4A}" type="presOf" srcId="{E73E24BE-0DA4-432F-8C65-40AE18634C71}" destId="{92CF40C3-87B0-4D71-8823-7E4C8FB4E082}" srcOrd="1" destOrd="0" presId="urn:microsoft.com/office/officeart/2005/8/layout/list1"/>
    <dgm:cxn modelId="{126B2667-5C4F-48B1-B769-0CEE22816C78}" type="presOf" srcId="{CE1DF476-9E35-4D00-982F-01AE4914FD52}" destId="{CDF6A82B-4623-4ECC-B472-C921E31C53D7}" srcOrd="1" destOrd="0" presId="urn:microsoft.com/office/officeart/2005/8/layout/list1"/>
    <dgm:cxn modelId="{B358206D-7946-47AA-94C1-1916FC5D73C6}" srcId="{0C6B378A-58F2-4463-B8D0-34625318A893}" destId="{E73E24BE-0DA4-432F-8C65-40AE18634C71}" srcOrd="6" destOrd="0" parTransId="{9151921B-C28D-4B11-8DAA-5EB4F149F507}" sibTransId="{D8A13B3C-F743-4CB1-B6F3-FC4AFDC5BFC1}"/>
    <dgm:cxn modelId="{860FB974-5903-4358-BEB5-3F43F7A3C945}" type="presOf" srcId="{94DF118B-6698-4F33-BAD9-52B39D670673}" destId="{FA4384DA-9DAD-4F45-AFDC-E733806A4B11}" srcOrd="0" destOrd="0" presId="urn:microsoft.com/office/officeart/2005/8/layout/list1"/>
    <dgm:cxn modelId="{11B75156-EF2F-4959-9A41-8FD90CAB70BD}" type="presOf" srcId="{2FE4B291-DD5D-494C-97EA-23C5A692EBD3}" destId="{049B3F1F-0901-47A9-A3EF-63C0309B48DC}" srcOrd="0" destOrd="0" presId="urn:microsoft.com/office/officeart/2005/8/layout/list1"/>
    <dgm:cxn modelId="{C91D937B-9E8B-4A38-8B95-42808C48439C}" type="presOf" srcId="{E73E24BE-0DA4-432F-8C65-40AE18634C71}" destId="{EA97AD59-3721-4F46-A58A-93E22C7A1C52}" srcOrd="0" destOrd="0" presId="urn:microsoft.com/office/officeart/2005/8/layout/list1"/>
    <dgm:cxn modelId="{12489E7B-5023-4BC7-A9A0-3162D6E7F76C}" srcId="{0C6B378A-58F2-4463-B8D0-34625318A893}" destId="{6788EE42-AEE3-4A36-A6F3-A7E68A40CE0D}" srcOrd="0" destOrd="0" parTransId="{44C4016B-C7D5-49F5-8B50-F947530A8A81}" sibTransId="{D873DE29-F44D-4322-9D86-95F56E0923CA}"/>
    <dgm:cxn modelId="{A6BBDE7F-A4E0-4CF3-B0CD-50AA681CB454}" srcId="{0C6B378A-58F2-4463-B8D0-34625318A893}" destId="{80C59FA8-7D97-4647-A59D-7E2BA2BE4E33}" srcOrd="1" destOrd="0" parTransId="{3391862B-B41E-4594-9CAF-9F096A673B42}" sibTransId="{FB6FB665-B2EC-46CA-9218-85300D1AF5C2}"/>
    <dgm:cxn modelId="{10F50C80-B78E-4781-807D-C68499227600}" type="presOf" srcId="{2FE4B291-DD5D-494C-97EA-23C5A692EBD3}" destId="{5D10637F-8E58-4786-B49E-E9A43A14C08C}" srcOrd="1" destOrd="0" presId="urn:microsoft.com/office/officeart/2005/8/layout/list1"/>
    <dgm:cxn modelId="{3BFB5586-7563-4324-9D29-40CF0D2C2F04}" srcId="{0C6B378A-58F2-4463-B8D0-34625318A893}" destId="{2FE4B291-DD5D-494C-97EA-23C5A692EBD3}" srcOrd="3" destOrd="0" parTransId="{B7E554DB-14AB-410F-8D37-C9B64A45B46B}" sibTransId="{BB9E7657-6853-42DB-B130-8BBFA8099F4A}"/>
    <dgm:cxn modelId="{EFAF908A-C35A-4EBE-BE10-25866755066E}" type="presOf" srcId="{80C59FA8-7D97-4647-A59D-7E2BA2BE4E33}" destId="{978A923A-2F13-4618-956D-6C1CC2ED603F}" srcOrd="0" destOrd="0" presId="urn:microsoft.com/office/officeart/2005/8/layout/list1"/>
    <dgm:cxn modelId="{5430BFA2-9823-4FE5-8949-93F924BB975D}" srcId="{0C6B378A-58F2-4463-B8D0-34625318A893}" destId="{39816E4B-EE95-4016-9FA5-7A4E93534D14}" srcOrd="4" destOrd="0" parTransId="{39ED70F8-582F-47A8-A82E-DF1122A5C4E9}" sibTransId="{2A95A591-95C6-4D4A-8CBC-56988BEBCB18}"/>
    <dgm:cxn modelId="{C24115A6-E3D7-4C59-84F1-8D94A9C2534A}" type="presOf" srcId="{CE1DF476-9E35-4D00-982F-01AE4914FD52}" destId="{E6B56E34-23D7-4528-A4FA-DD8E20443253}" srcOrd="0" destOrd="0" presId="urn:microsoft.com/office/officeart/2005/8/layout/list1"/>
    <dgm:cxn modelId="{5299EFB9-4522-4FBA-83E5-42A1E3657011}" type="presOf" srcId="{6788EE42-AEE3-4A36-A6F3-A7E68A40CE0D}" destId="{BA315A0B-4EEC-4431-910F-2DDCCA6184FF}" srcOrd="1" destOrd="0" presId="urn:microsoft.com/office/officeart/2005/8/layout/list1"/>
    <dgm:cxn modelId="{E42CFECD-386E-49C7-9186-5735D3A49A85}" type="presOf" srcId="{80C59FA8-7D97-4647-A59D-7E2BA2BE4E33}" destId="{5003D86C-5C63-4C4D-8A3C-AE38F1C9D2F9}" srcOrd="1" destOrd="0" presId="urn:microsoft.com/office/officeart/2005/8/layout/list1"/>
    <dgm:cxn modelId="{9AC43CDC-3105-4317-9295-696DCF00B3A1}" srcId="{0C6B378A-58F2-4463-B8D0-34625318A893}" destId="{94DF118B-6698-4F33-BAD9-52B39D670673}" srcOrd="5" destOrd="0" parTransId="{4DCD005D-1F50-48A9-AC47-B7141EAE98BB}" sibTransId="{F6B3C303-4939-4FBC-89E7-F3AB71C93209}"/>
    <dgm:cxn modelId="{208365EE-11B7-41D0-B328-BCB63687E57B}" type="presOf" srcId="{94DF118B-6698-4F33-BAD9-52B39D670673}" destId="{0994FC9C-2702-4F15-9528-035190247E12}" srcOrd="1" destOrd="0" presId="urn:microsoft.com/office/officeart/2005/8/layout/list1"/>
    <dgm:cxn modelId="{93400FD6-9506-40B9-9C2D-1AC3CEB666DB}" type="presParOf" srcId="{EFF0BD4D-2F1D-4D71-8D77-E7380A5C6E12}" destId="{DE4B3BD5-4C95-4FD7-AF97-3344F8F06141}" srcOrd="0" destOrd="0" presId="urn:microsoft.com/office/officeart/2005/8/layout/list1"/>
    <dgm:cxn modelId="{F9726661-566E-4498-87F8-3FADB0364718}" type="presParOf" srcId="{DE4B3BD5-4C95-4FD7-AF97-3344F8F06141}" destId="{B8C6B0C9-A45A-45DF-9512-476F966CD86A}" srcOrd="0" destOrd="0" presId="urn:microsoft.com/office/officeart/2005/8/layout/list1"/>
    <dgm:cxn modelId="{831E294C-CEFE-47D2-9E12-8EB553E2C5CF}" type="presParOf" srcId="{DE4B3BD5-4C95-4FD7-AF97-3344F8F06141}" destId="{BA315A0B-4EEC-4431-910F-2DDCCA6184FF}" srcOrd="1" destOrd="0" presId="urn:microsoft.com/office/officeart/2005/8/layout/list1"/>
    <dgm:cxn modelId="{50FF40A6-311B-4852-9E73-BAA353BFF3D5}" type="presParOf" srcId="{EFF0BD4D-2F1D-4D71-8D77-E7380A5C6E12}" destId="{24A677A4-64D3-40CC-97FF-9779BBEF46B5}" srcOrd="1" destOrd="0" presId="urn:microsoft.com/office/officeart/2005/8/layout/list1"/>
    <dgm:cxn modelId="{B1914C05-EB60-49CE-B1E1-7055F35E38A0}" type="presParOf" srcId="{EFF0BD4D-2F1D-4D71-8D77-E7380A5C6E12}" destId="{83D8D54A-4693-4A8F-83AA-6709DFEDBBE0}" srcOrd="2" destOrd="0" presId="urn:microsoft.com/office/officeart/2005/8/layout/list1"/>
    <dgm:cxn modelId="{BDD8328A-A801-425E-8A57-971B86B549BD}" type="presParOf" srcId="{EFF0BD4D-2F1D-4D71-8D77-E7380A5C6E12}" destId="{3E6E2B95-48E0-4A95-BDCD-E4DC292D29C6}" srcOrd="3" destOrd="0" presId="urn:microsoft.com/office/officeart/2005/8/layout/list1"/>
    <dgm:cxn modelId="{E1B0D3B1-C62A-49FF-AFA1-AFA4656FA563}" type="presParOf" srcId="{EFF0BD4D-2F1D-4D71-8D77-E7380A5C6E12}" destId="{E58D8E84-0682-4970-A85C-3B3A677FDF09}" srcOrd="4" destOrd="0" presId="urn:microsoft.com/office/officeart/2005/8/layout/list1"/>
    <dgm:cxn modelId="{FCA68818-D916-48F8-8FE9-876C1546A94A}" type="presParOf" srcId="{E58D8E84-0682-4970-A85C-3B3A677FDF09}" destId="{978A923A-2F13-4618-956D-6C1CC2ED603F}" srcOrd="0" destOrd="0" presId="urn:microsoft.com/office/officeart/2005/8/layout/list1"/>
    <dgm:cxn modelId="{CA9DFCC8-8AF5-47E5-B103-B9CC0D7FD9F3}" type="presParOf" srcId="{E58D8E84-0682-4970-A85C-3B3A677FDF09}" destId="{5003D86C-5C63-4C4D-8A3C-AE38F1C9D2F9}" srcOrd="1" destOrd="0" presId="urn:microsoft.com/office/officeart/2005/8/layout/list1"/>
    <dgm:cxn modelId="{C2BE70F0-C6A4-41E3-B802-2A7118865173}" type="presParOf" srcId="{EFF0BD4D-2F1D-4D71-8D77-E7380A5C6E12}" destId="{668345EE-524F-4D16-9E42-A7E3C31CA257}" srcOrd="5" destOrd="0" presId="urn:microsoft.com/office/officeart/2005/8/layout/list1"/>
    <dgm:cxn modelId="{7DF9B75F-74CF-40E2-B8E1-CEBB3C39CB46}" type="presParOf" srcId="{EFF0BD4D-2F1D-4D71-8D77-E7380A5C6E12}" destId="{685CCA73-4688-44F1-9C66-179F3D9A2A7C}" srcOrd="6" destOrd="0" presId="urn:microsoft.com/office/officeart/2005/8/layout/list1"/>
    <dgm:cxn modelId="{0CB8715D-2931-4FD7-9B70-051DF6153080}" type="presParOf" srcId="{EFF0BD4D-2F1D-4D71-8D77-E7380A5C6E12}" destId="{2E178D63-4EAB-4AC5-9D41-11258205F01A}" srcOrd="7" destOrd="0" presId="urn:microsoft.com/office/officeart/2005/8/layout/list1"/>
    <dgm:cxn modelId="{9432EA01-D479-4624-8D51-44C6FA8CBE0F}" type="presParOf" srcId="{EFF0BD4D-2F1D-4D71-8D77-E7380A5C6E12}" destId="{E1E7F5C6-8BDD-46C7-99D2-9C40389085C3}" srcOrd="8" destOrd="0" presId="urn:microsoft.com/office/officeart/2005/8/layout/list1"/>
    <dgm:cxn modelId="{FC364B48-FF4B-4E33-B5DF-E84B0E687DE1}" type="presParOf" srcId="{E1E7F5C6-8BDD-46C7-99D2-9C40389085C3}" destId="{E6B56E34-23D7-4528-A4FA-DD8E20443253}" srcOrd="0" destOrd="0" presId="urn:microsoft.com/office/officeart/2005/8/layout/list1"/>
    <dgm:cxn modelId="{D0C5DFCA-F15A-4665-AB23-11740FFBA429}" type="presParOf" srcId="{E1E7F5C6-8BDD-46C7-99D2-9C40389085C3}" destId="{CDF6A82B-4623-4ECC-B472-C921E31C53D7}" srcOrd="1" destOrd="0" presId="urn:microsoft.com/office/officeart/2005/8/layout/list1"/>
    <dgm:cxn modelId="{5B00628F-B9AD-478D-8AB4-82A4564DD3B6}" type="presParOf" srcId="{EFF0BD4D-2F1D-4D71-8D77-E7380A5C6E12}" destId="{258A41DD-8001-4644-A155-F6DDC7D8D3EB}" srcOrd="9" destOrd="0" presId="urn:microsoft.com/office/officeart/2005/8/layout/list1"/>
    <dgm:cxn modelId="{3270367F-04CF-4ABD-893B-DBED13A38949}" type="presParOf" srcId="{EFF0BD4D-2F1D-4D71-8D77-E7380A5C6E12}" destId="{C691BEC7-92AD-43EA-954D-5F72E4BB9B84}" srcOrd="10" destOrd="0" presId="urn:microsoft.com/office/officeart/2005/8/layout/list1"/>
    <dgm:cxn modelId="{6D48CA03-C0A5-4B99-92AF-21BF257B2737}" type="presParOf" srcId="{EFF0BD4D-2F1D-4D71-8D77-E7380A5C6E12}" destId="{9791AD81-6F74-44E1-AA7F-4425D5BDFC21}" srcOrd="11" destOrd="0" presId="urn:microsoft.com/office/officeart/2005/8/layout/list1"/>
    <dgm:cxn modelId="{0ACF5D4A-A8ED-4A3B-8D8A-D1E30718A7FF}" type="presParOf" srcId="{EFF0BD4D-2F1D-4D71-8D77-E7380A5C6E12}" destId="{482DC301-FB5B-4C3D-867F-22CEE52766C2}" srcOrd="12" destOrd="0" presId="urn:microsoft.com/office/officeart/2005/8/layout/list1"/>
    <dgm:cxn modelId="{21EF8F6B-7A6A-4225-9A21-2A2CED96C198}" type="presParOf" srcId="{482DC301-FB5B-4C3D-867F-22CEE52766C2}" destId="{049B3F1F-0901-47A9-A3EF-63C0309B48DC}" srcOrd="0" destOrd="0" presId="urn:microsoft.com/office/officeart/2005/8/layout/list1"/>
    <dgm:cxn modelId="{6CE240C6-7A79-4B91-A11C-B75D0E17BDCC}" type="presParOf" srcId="{482DC301-FB5B-4C3D-867F-22CEE52766C2}" destId="{5D10637F-8E58-4786-B49E-E9A43A14C08C}" srcOrd="1" destOrd="0" presId="urn:microsoft.com/office/officeart/2005/8/layout/list1"/>
    <dgm:cxn modelId="{8AD2985B-EC07-432A-A3A2-F72AB495475B}" type="presParOf" srcId="{EFF0BD4D-2F1D-4D71-8D77-E7380A5C6E12}" destId="{CDA659CE-F83B-444B-989A-6C44DAB8E39C}" srcOrd="13" destOrd="0" presId="urn:microsoft.com/office/officeart/2005/8/layout/list1"/>
    <dgm:cxn modelId="{068C82EB-F95F-4184-8E4C-012027D018DD}" type="presParOf" srcId="{EFF0BD4D-2F1D-4D71-8D77-E7380A5C6E12}" destId="{DFA6C78B-034A-42E1-A85D-05DE7EFCB690}" srcOrd="14" destOrd="0" presId="urn:microsoft.com/office/officeart/2005/8/layout/list1"/>
    <dgm:cxn modelId="{39A21069-7AA8-4E33-85C3-F55F3BA1C914}" type="presParOf" srcId="{EFF0BD4D-2F1D-4D71-8D77-E7380A5C6E12}" destId="{60A752C4-53B5-4512-A0F2-B35112D184E3}" srcOrd="15" destOrd="0" presId="urn:microsoft.com/office/officeart/2005/8/layout/list1"/>
    <dgm:cxn modelId="{43D826D7-405C-4BD9-92AC-74E56CB97EBC}" type="presParOf" srcId="{EFF0BD4D-2F1D-4D71-8D77-E7380A5C6E12}" destId="{291EC37C-DD88-4F02-AC67-D3831D894017}" srcOrd="16" destOrd="0" presId="urn:microsoft.com/office/officeart/2005/8/layout/list1"/>
    <dgm:cxn modelId="{9EA8213A-C9E3-4B2A-A4E7-9B99737310FE}" type="presParOf" srcId="{291EC37C-DD88-4F02-AC67-D3831D894017}" destId="{44CE0256-9354-42F4-BE06-849C22EDB351}" srcOrd="0" destOrd="0" presId="urn:microsoft.com/office/officeart/2005/8/layout/list1"/>
    <dgm:cxn modelId="{11D22EEA-E3DF-4B71-8BBA-A046CB59AE44}" type="presParOf" srcId="{291EC37C-DD88-4F02-AC67-D3831D894017}" destId="{C19F6FBC-152F-4477-9E37-F2E4C23D1215}" srcOrd="1" destOrd="0" presId="urn:microsoft.com/office/officeart/2005/8/layout/list1"/>
    <dgm:cxn modelId="{381D612F-F8CC-4BCB-9C28-72F06A0AFD84}" type="presParOf" srcId="{EFF0BD4D-2F1D-4D71-8D77-E7380A5C6E12}" destId="{61394F60-181A-427B-B276-E67F26F82F85}" srcOrd="17" destOrd="0" presId="urn:microsoft.com/office/officeart/2005/8/layout/list1"/>
    <dgm:cxn modelId="{9271D66F-3CEC-4E4C-AE21-B39D7AD8D730}" type="presParOf" srcId="{EFF0BD4D-2F1D-4D71-8D77-E7380A5C6E12}" destId="{F074944A-C8D3-4519-91DA-FB36CDE6EFBF}" srcOrd="18" destOrd="0" presId="urn:microsoft.com/office/officeart/2005/8/layout/list1"/>
    <dgm:cxn modelId="{052ED56B-88D4-40A0-A39F-86409EC04CF2}" type="presParOf" srcId="{EFF0BD4D-2F1D-4D71-8D77-E7380A5C6E12}" destId="{DFDF2BF3-5616-4A16-9D0A-2530DA8A786C}" srcOrd="19" destOrd="0" presId="urn:microsoft.com/office/officeart/2005/8/layout/list1"/>
    <dgm:cxn modelId="{51C59E45-7B38-45D2-B8AD-A815924AEA02}" type="presParOf" srcId="{EFF0BD4D-2F1D-4D71-8D77-E7380A5C6E12}" destId="{6DBB710C-6971-4CEC-B1EE-3E1D6730A536}" srcOrd="20" destOrd="0" presId="urn:microsoft.com/office/officeart/2005/8/layout/list1"/>
    <dgm:cxn modelId="{6B96F84B-1152-4FB1-B3C9-BE1FBAFE6840}" type="presParOf" srcId="{6DBB710C-6971-4CEC-B1EE-3E1D6730A536}" destId="{FA4384DA-9DAD-4F45-AFDC-E733806A4B11}" srcOrd="0" destOrd="0" presId="urn:microsoft.com/office/officeart/2005/8/layout/list1"/>
    <dgm:cxn modelId="{2FCFCECA-8659-48F5-8117-A28E6446EAC4}" type="presParOf" srcId="{6DBB710C-6971-4CEC-B1EE-3E1D6730A536}" destId="{0994FC9C-2702-4F15-9528-035190247E12}" srcOrd="1" destOrd="0" presId="urn:microsoft.com/office/officeart/2005/8/layout/list1"/>
    <dgm:cxn modelId="{D029AECF-E905-469E-B32F-3FCB887E99C3}" type="presParOf" srcId="{EFF0BD4D-2F1D-4D71-8D77-E7380A5C6E12}" destId="{B96668CF-429C-4F3C-B299-135EB1D11E38}" srcOrd="21" destOrd="0" presId="urn:microsoft.com/office/officeart/2005/8/layout/list1"/>
    <dgm:cxn modelId="{F040C9B5-06C7-46D8-91B8-72651D240747}" type="presParOf" srcId="{EFF0BD4D-2F1D-4D71-8D77-E7380A5C6E12}" destId="{6A08DE93-29BE-4646-B6A4-F5FCD50270DF}" srcOrd="22" destOrd="0" presId="urn:microsoft.com/office/officeart/2005/8/layout/list1"/>
    <dgm:cxn modelId="{32EE6878-9B85-4C77-A178-0115DD9D6B1F}" type="presParOf" srcId="{EFF0BD4D-2F1D-4D71-8D77-E7380A5C6E12}" destId="{4AE29308-4712-4DC1-AF8B-82C560C12044}" srcOrd="23" destOrd="0" presId="urn:microsoft.com/office/officeart/2005/8/layout/list1"/>
    <dgm:cxn modelId="{584A913D-C9BA-4DE3-A7EB-4F761B6539CD}" type="presParOf" srcId="{EFF0BD4D-2F1D-4D71-8D77-E7380A5C6E12}" destId="{9381FD32-B485-4B54-A4DC-BD177FFFFC79}" srcOrd="24" destOrd="0" presId="urn:microsoft.com/office/officeart/2005/8/layout/list1"/>
    <dgm:cxn modelId="{155F85F4-908B-4438-AA6B-AFCB9AD793B0}" type="presParOf" srcId="{9381FD32-B485-4B54-A4DC-BD177FFFFC79}" destId="{EA97AD59-3721-4F46-A58A-93E22C7A1C52}" srcOrd="0" destOrd="0" presId="urn:microsoft.com/office/officeart/2005/8/layout/list1"/>
    <dgm:cxn modelId="{13D17051-6E98-437C-8572-8C890A5D7552}" type="presParOf" srcId="{9381FD32-B485-4B54-A4DC-BD177FFFFC79}" destId="{92CF40C3-87B0-4D71-8823-7E4C8FB4E082}" srcOrd="1" destOrd="0" presId="urn:microsoft.com/office/officeart/2005/8/layout/list1"/>
    <dgm:cxn modelId="{56F65216-FA52-4C14-BBC9-F85359504E82}" type="presParOf" srcId="{EFF0BD4D-2F1D-4D71-8D77-E7380A5C6E12}" destId="{ECB5FBD4-0C99-4EAF-B5A7-B29316CBDE8D}" srcOrd="25" destOrd="0" presId="urn:microsoft.com/office/officeart/2005/8/layout/list1"/>
    <dgm:cxn modelId="{FA24D7E3-1456-45D8-AD21-988A3DE316FB}" type="presParOf" srcId="{EFF0BD4D-2F1D-4D71-8D77-E7380A5C6E12}" destId="{443D4097-5A58-4E5E-AEB6-3B04D9A6142F}"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8236460-9FE3-4962-AD89-6F108E4EAC2F}" type="doc">
      <dgm:prSet loTypeId="urn:microsoft.com/office/officeart/2009/3/layout/StepUpProcess" loCatId="process" qsTypeId="urn:microsoft.com/office/officeart/2005/8/quickstyle/simple1" qsCatId="simple" csTypeId="urn:microsoft.com/office/officeart/2005/8/colors/accent1_2" csCatId="accent1"/>
      <dgm:spPr/>
      <dgm:t>
        <a:bodyPr/>
        <a:lstStyle/>
        <a:p>
          <a:endParaRPr lang="en-US"/>
        </a:p>
      </dgm:t>
    </dgm:pt>
    <dgm:pt modelId="{D10F8B84-E205-4561-91E2-0C74F526F7D4}">
      <dgm:prSet/>
      <dgm:spPr/>
      <dgm:t>
        <a:bodyPr/>
        <a:lstStyle/>
        <a:p>
          <a:r>
            <a:rPr lang="en-GB"/>
            <a:t>Where the expectations met?</a:t>
          </a:r>
          <a:endParaRPr lang="en-US"/>
        </a:p>
      </dgm:t>
    </dgm:pt>
    <dgm:pt modelId="{B668539A-94E9-44AD-BF7C-24DCB436E541}" type="parTrans" cxnId="{C3743F73-7D04-45A0-9B2F-B2766BAC1470}">
      <dgm:prSet/>
      <dgm:spPr/>
      <dgm:t>
        <a:bodyPr/>
        <a:lstStyle/>
        <a:p>
          <a:endParaRPr lang="en-US"/>
        </a:p>
      </dgm:t>
    </dgm:pt>
    <dgm:pt modelId="{4D219B3E-392A-4011-9B4E-9CA3AA20C4D1}" type="sibTrans" cxnId="{C3743F73-7D04-45A0-9B2F-B2766BAC1470}">
      <dgm:prSet phldrT="01" phldr="0"/>
      <dgm:spPr/>
    </dgm:pt>
    <dgm:pt modelId="{60394DA1-7B7A-4619-AF7B-CC8D643065BD}">
      <dgm:prSet/>
      <dgm:spPr/>
      <dgm:t>
        <a:bodyPr/>
        <a:lstStyle/>
        <a:p>
          <a:r>
            <a:rPr lang="en-GB"/>
            <a:t>What are the new things learned?</a:t>
          </a:r>
          <a:endParaRPr lang="en-US"/>
        </a:p>
      </dgm:t>
    </dgm:pt>
    <dgm:pt modelId="{92D7CC6C-4FCF-4573-8434-D84D79CF5098}" type="parTrans" cxnId="{28077A4C-3528-4805-BC21-71CDF84528C8}">
      <dgm:prSet/>
      <dgm:spPr/>
      <dgm:t>
        <a:bodyPr/>
        <a:lstStyle/>
        <a:p>
          <a:endParaRPr lang="en-US"/>
        </a:p>
      </dgm:t>
    </dgm:pt>
    <dgm:pt modelId="{BD5C9EFF-45AD-41FF-BC9C-2F06884354F3}" type="sibTrans" cxnId="{28077A4C-3528-4805-BC21-71CDF84528C8}">
      <dgm:prSet phldrT="02" phldr="0"/>
      <dgm:spPr/>
    </dgm:pt>
    <dgm:pt modelId="{81847E31-5869-4042-97FE-89F0CACA19B4}">
      <dgm:prSet/>
      <dgm:spPr/>
      <dgm:t>
        <a:bodyPr/>
        <a:lstStyle/>
        <a:p>
          <a:r>
            <a:rPr lang="en-GB"/>
            <a:t>What would be the follow up?</a:t>
          </a:r>
          <a:endParaRPr lang="en-US"/>
        </a:p>
      </dgm:t>
    </dgm:pt>
    <dgm:pt modelId="{9BFAFE1C-F77C-4E6E-A31A-D3E0E9F620FF}" type="parTrans" cxnId="{014DA7E4-4E7B-4FE5-BB60-3F26ADC67B93}">
      <dgm:prSet/>
      <dgm:spPr/>
      <dgm:t>
        <a:bodyPr/>
        <a:lstStyle/>
        <a:p>
          <a:endParaRPr lang="en-US"/>
        </a:p>
      </dgm:t>
    </dgm:pt>
    <dgm:pt modelId="{580FB579-1454-4B5A-A397-1EA138ED16B8}" type="sibTrans" cxnId="{014DA7E4-4E7B-4FE5-BB60-3F26ADC67B93}">
      <dgm:prSet phldrT="03" phldr="0"/>
      <dgm:spPr/>
    </dgm:pt>
    <dgm:pt modelId="{A8762E14-7CB0-4D99-9474-3AB683DC7F9A}" type="pres">
      <dgm:prSet presAssocID="{F8236460-9FE3-4962-AD89-6F108E4EAC2F}" presName="rootnode" presStyleCnt="0">
        <dgm:presLayoutVars>
          <dgm:chMax/>
          <dgm:chPref/>
          <dgm:dir/>
          <dgm:animLvl val="lvl"/>
        </dgm:presLayoutVars>
      </dgm:prSet>
      <dgm:spPr/>
    </dgm:pt>
    <dgm:pt modelId="{FD1E36EF-C5B5-4625-A259-88AAE62F6898}" type="pres">
      <dgm:prSet presAssocID="{D10F8B84-E205-4561-91E2-0C74F526F7D4}" presName="composite" presStyleCnt="0"/>
      <dgm:spPr/>
    </dgm:pt>
    <dgm:pt modelId="{1AADBD3B-E635-4077-98A3-819CC52D1AEB}" type="pres">
      <dgm:prSet presAssocID="{D10F8B84-E205-4561-91E2-0C74F526F7D4}" presName="LShape" presStyleLbl="alignNode1" presStyleIdx="0" presStyleCnt="5"/>
      <dgm:spPr/>
    </dgm:pt>
    <dgm:pt modelId="{C0F3D407-A73D-49D0-886E-E1D2F3F1A893}" type="pres">
      <dgm:prSet presAssocID="{D10F8B84-E205-4561-91E2-0C74F526F7D4}" presName="ParentText" presStyleLbl="revTx" presStyleIdx="0" presStyleCnt="3">
        <dgm:presLayoutVars>
          <dgm:chMax val="0"/>
          <dgm:chPref val="0"/>
          <dgm:bulletEnabled val="1"/>
        </dgm:presLayoutVars>
      </dgm:prSet>
      <dgm:spPr/>
    </dgm:pt>
    <dgm:pt modelId="{E215B248-2104-4091-AB1D-DEFFD5CCA2F2}" type="pres">
      <dgm:prSet presAssocID="{D10F8B84-E205-4561-91E2-0C74F526F7D4}" presName="Triangle" presStyleLbl="alignNode1" presStyleIdx="1" presStyleCnt="5"/>
      <dgm:spPr/>
    </dgm:pt>
    <dgm:pt modelId="{D3A2F774-637C-4FBC-A3B7-79BF6163B744}" type="pres">
      <dgm:prSet presAssocID="{4D219B3E-392A-4011-9B4E-9CA3AA20C4D1}" presName="sibTrans" presStyleCnt="0"/>
      <dgm:spPr/>
    </dgm:pt>
    <dgm:pt modelId="{8873A8A8-FCC5-4B49-9A9E-77670CCD2310}" type="pres">
      <dgm:prSet presAssocID="{4D219B3E-392A-4011-9B4E-9CA3AA20C4D1}" presName="space" presStyleCnt="0"/>
      <dgm:spPr/>
    </dgm:pt>
    <dgm:pt modelId="{6C170501-753E-4DAD-B196-0C0EE209771F}" type="pres">
      <dgm:prSet presAssocID="{60394DA1-7B7A-4619-AF7B-CC8D643065BD}" presName="composite" presStyleCnt="0"/>
      <dgm:spPr/>
    </dgm:pt>
    <dgm:pt modelId="{E7279AAF-0455-453F-B092-C0A94DEF1856}" type="pres">
      <dgm:prSet presAssocID="{60394DA1-7B7A-4619-AF7B-CC8D643065BD}" presName="LShape" presStyleLbl="alignNode1" presStyleIdx="2" presStyleCnt="5"/>
      <dgm:spPr/>
    </dgm:pt>
    <dgm:pt modelId="{14103805-67AF-47A5-8460-39E110FDB453}" type="pres">
      <dgm:prSet presAssocID="{60394DA1-7B7A-4619-AF7B-CC8D643065BD}" presName="ParentText" presStyleLbl="revTx" presStyleIdx="1" presStyleCnt="3">
        <dgm:presLayoutVars>
          <dgm:chMax val="0"/>
          <dgm:chPref val="0"/>
          <dgm:bulletEnabled val="1"/>
        </dgm:presLayoutVars>
      </dgm:prSet>
      <dgm:spPr/>
    </dgm:pt>
    <dgm:pt modelId="{238C61B1-B38B-4BF3-831D-454D8C91853F}" type="pres">
      <dgm:prSet presAssocID="{60394DA1-7B7A-4619-AF7B-CC8D643065BD}" presName="Triangle" presStyleLbl="alignNode1" presStyleIdx="3" presStyleCnt="5"/>
      <dgm:spPr/>
    </dgm:pt>
    <dgm:pt modelId="{99769272-A565-48CF-A7C5-95829065803C}" type="pres">
      <dgm:prSet presAssocID="{BD5C9EFF-45AD-41FF-BC9C-2F06884354F3}" presName="sibTrans" presStyleCnt="0"/>
      <dgm:spPr/>
    </dgm:pt>
    <dgm:pt modelId="{DA75C99E-C224-4CCA-A20C-04680F3A7315}" type="pres">
      <dgm:prSet presAssocID="{BD5C9EFF-45AD-41FF-BC9C-2F06884354F3}" presName="space" presStyleCnt="0"/>
      <dgm:spPr/>
    </dgm:pt>
    <dgm:pt modelId="{B7267068-DC61-47A0-B539-EB95C1D69473}" type="pres">
      <dgm:prSet presAssocID="{81847E31-5869-4042-97FE-89F0CACA19B4}" presName="composite" presStyleCnt="0"/>
      <dgm:spPr/>
    </dgm:pt>
    <dgm:pt modelId="{C7B410FF-7803-48BC-AC6E-CBAD5D177C50}" type="pres">
      <dgm:prSet presAssocID="{81847E31-5869-4042-97FE-89F0CACA19B4}" presName="LShape" presStyleLbl="alignNode1" presStyleIdx="4" presStyleCnt="5"/>
      <dgm:spPr/>
    </dgm:pt>
    <dgm:pt modelId="{2363EEE6-E3B7-4407-BC34-7A9617FB7541}" type="pres">
      <dgm:prSet presAssocID="{81847E31-5869-4042-97FE-89F0CACA19B4}" presName="ParentText" presStyleLbl="revTx" presStyleIdx="2" presStyleCnt="3">
        <dgm:presLayoutVars>
          <dgm:chMax val="0"/>
          <dgm:chPref val="0"/>
          <dgm:bulletEnabled val="1"/>
        </dgm:presLayoutVars>
      </dgm:prSet>
      <dgm:spPr/>
    </dgm:pt>
  </dgm:ptLst>
  <dgm:cxnLst>
    <dgm:cxn modelId="{41251A2E-7A4F-4063-B4E7-3EBAC8268D60}" type="presOf" srcId="{F8236460-9FE3-4962-AD89-6F108E4EAC2F}" destId="{A8762E14-7CB0-4D99-9474-3AB683DC7F9A}" srcOrd="0" destOrd="0" presId="urn:microsoft.com/office/officeart/2009/3/layout/StepUpProcess"/>
    <dgm:cxn modelId="{EC7B1E37-D081-4D6E-B12C-CC232EEDC7FD}" type="presOf" srcId="{D10F8B84-E205-4561-91E2-0C74F526F7D4}" destId="{C0F3D407-A73D-49D0-886E-E1D2F3F1A893}" srcOrd="0" destOrd="0" presId="urn:microsoft.com/office/officeart/2009/3/layout/StepUpProcess"/>
    <dgm:cxn modelId="{28077A4C-3528-4805-BC21-71CDF84528C8}" srcId="{F8236460-9FE3-4962-AD89-6F108E4EAC2F}" destId="{60394DA1-7B7A-4619-AF7B-CC8D643065BD}" srcOrd="1" destOrd="0" parTransId="{92D7CC6C-4FCF-4573-8434-D84D79CF5098}" sibTransId="{BD5C9EFF-45AD-41FF-BC9C-2F06884354F3}"/>
    <dgm:cxn modelId="{C3743F73-7D04-45A0-9B2F-B2766BAC1470}" srcId="{F8236460-9FE3-4962-AD89-6F108E4EAC2F}" destId="{D10F8B84-E205-4561-91E2-0C74F526F7D4}" srcOrd="0" destOrd="0" parTransId="{B668539A-94E9-44AD-BF7C-24DCB436E541}" sibTransId="{4D219B3E-392A-4011-9B4E-9CA3AA20C4D1}"/>
    <dgm:cxn modelId="{8AA998A4-5440-43E5-B664-E5D1F456A604}" type="presOf" srcId="{81847E31-5869-4042-97FE-89F0CACA19B4}" destId="{2363EEE6-E3B7-4407-BC34-7A9617FB7541}" srcOrd="0" destOrd="0" presId="urn:microsoft.com/office/officeart/2009/3/layout/StepUpProcess"/>
    <dgm:cxn modelId="{014DA7E4-4E7B-4FE5-BB60-3F26ADC67B93}" srcId="{F8236460-9FE3-4962-AD89-6F108E4EAC2F}" destId="{81847E31-5869-4042-97FE-89F0CACA19B4}" srcOrd="2" destOrd="0" parTransId="{9BFAFE1C-F77C-4E6E-A31A-D3E0E9F620FF}" sibTransId="{580FB579-1454-4B5A-A397-1EA138ED16B8}"/>
    <dgm:cxn modelId="{898274F0-7387-4413-9B31-BB9208D82D41}" type="presOf" srcId="{60394DA1-7B7A-4619-AF7B-CC8D643065BD}" destId="{14103805-67AF-47A5-8460-39E110FDB453}" srcOrd="0" destOrd="0" presId="urn:microsoft.com/office/officeart/2009/3/layout/StepUpProcess"/>
    <dgm:cxn modelId="{675E48FD-F421-4BE5-A85D-72E10BB66376}" type="presParOf" srcId="{A8762E14-7CB0-4D99-9474-3AB683DC7F9A}" destId="{FD1E36EF-C5B5-4625-A259-88AAE62F6898}" srcOrd="0" destOrd="0" presId="urn:microsoft.com/office/officeart/2009/3/layout/StepUpProcess"/>
    <dgm:cxn modelId="{F1A2BA0E-803D-464E-9220-0E9642CB4ACE}" type="presParOf" srcId="{FD1E36EF-C5B5-4625-A259-88AAE62F6898}" destId="{1AADBD3B-E635-4077-98A3-819CC52D1AEB}" srcOrd="0" destOrd="0" presId="urn:microsoft.com/office/officeart/2009/3/layout/StepUpProcess"/>
    <dgm:cxn modelId="{2B45B5E0-A0C2-4BE7-B5EE-E587CE58AE13}" type="presParOf" srcId="{FD1E36EF-C5B5-4625-A259-88AAE62F6898}" destId="{C0F3D407-A73D-49D0-886E-E1D2F3F1A893}" srcOrd="1" destOrd="0" presId="urn:microsoft.com/office/officeart/2009/3/layout/StepUpProcess"/>
    <dgm:cxn modelId="{655D8F84-FB48-451B-B694-93C1E044689F}" type="presParOf" srcId="{FD1E36EF-C5B5-4625-A259-88AAE62F6898}" destId="{E215B248-2104-4091-AB1D-DEFFD5CCA2F2}" srcOrd="2" destOrd="0" presId="urn:microsoft.com/office/officeart/2009/3/layout/StepUpProcess"/>
    <dgm:cxn modelId="{994CBEA3-AE3D-4AE6-B5D0-D21C444905BA}" type="presParOf" srcId="{A8762E14-7CB0-4D99-9474-3AB683DC7F9A}" destId="{D3A2F774-637C-4FBC-A3B7-79BF6163B744}" srcOrd="1" destOrd="0" presId="urn:microsoft.com/office/officeart/2009/3/layout/StepUpProcess"/>
    <dgm:cxn modelId="{1BF2A488-74E5-4562-9C35-5BEDFE126667}" type="presParOf" srcId="{D3A2F774-637C-4FBC-A3B7-79BF6163B744}" destId="{8873A8A8-FCC5-4B49-9A9E-77670CCD2310}" srcOrd="0" destOrd="0" presId="urn:microsoft.com/office/officeart/2009/3/layout/StepUpProcess"/>
    <dgm:cxn modelId="{BC5A861D-7958-4967-A69D-652F82A0C47E}" type="presParOf" srcId="{A8762E14-7CB0-4D99-9474-3AB683DC7F9A}" destId="{6C170501-753E-4DAD-B196-0C0EE209771F}" srcOrd="2" destOrd="0" presId="urn:microsoft.com/office/officeart/2009/3/layout/StepUpProcess"/>
    <dgm:cxn modelId="{13E0BABA-8B34-4D5A-B3BE-7CF477225771}" type="presParOf" srcId="{6C170501-753E-4DAD-B196-0C0EE209771F}" destId="{E7279AAF-0455-453F-B092-C0A94DEF1856}" srcOrd="0" destOrd="0" presId="urn:microsoft.com/office/officeart/2009/3/layout/StepUpProcess"/>
    <dgm:cxn modelId="{C265B6D1-4C2C-4265-89FA-E341FC62AF2A}" type="presParOf" srcId="{6C170501-753E-4DAD-B196-0C0EE209771F}" destId="{14103805-67AF-47A5-8460-39E110FDB453}" srcOrd="1" destOrd="0" presId="urn:microsoft.com/office/officeart/2009/3/layout/StepUpProcess"/>
    <dgm:cxn modelId="{BA0A6152-EEE5-4B69-81BE-FD05C8219F18}" type="presParOf" srcId="{6C170501-753E-4DAD-B196-0C0EE209771F}" destId="{238C61B1-B38B-4BF3-831D-454D8C91853F}" srcOrd="2" destOrd="0" presId="urn:microsoft.com/office/officeart/2009/3/layout/StepUpProcess"/>
    <dgm:cxn modelId="{DD08F11F-6A23-4EDE-8240-541A30027989}" type="presParOf" srcId="{A8762E14-7CB0-4D99-9474-3AB683DC7F9A}" destId="{99769272-A565-48CF-A7C5-95829065803C}" srcOrd="3" destOrd="0" presId="urn:microsoft.com/office/officeart/2009/3/layout/StepUpProcess"/>
    <dgm:cxn modelId="{97920B6B-114D-4836-BC80-AF6ABD19E1D7}" type="presParOf" srcId="{99769272-A565-48CF-A7C5-95829065803C}" destId="{DA75C99E-C224-4CCA-A20C-04680F3A7315}" srcOrd="0" destOrd="0" presId="urn:microsoft.com/office/officeart/2009/3/layout/StepUpProcess"/>
    <dgm:cxn modelId="{08E0CEA9-41F5-452B-8DB7-B4EDE8B5826E}" type="presParOf" srcId="{A8762E14-7CB0-4D99-9474-3AB683DC7F9A}" destId="{B7267068-DC61-47A0-B539-EB95C1D69473}" srcOrd="4" destOrd="0" presId="urn:microsoft.com/office/officeart/2009/3/layout/StepUpProcess"/>
    <dgm:cxn modelId="{A9885F1F-4B0F-49AB-B0A8-98945BCCE2B8}" type="presParOf" srcId="{B7267068-DC61-47A0-B539-EB95C1D69473}" destId="{C7B410FF-7803-48BC-AC6E-CBAD5D177C50}" srcOrd="0" destOrd="0" presId="urn:microsoft.com/office/officeart/2009/3/layout/StepUpProcess"/>
    <dgm:cxn modelId="{D252E6E5-78B9-43CE-AFA0-9DFB2DC4DDB0}" type="presParOf" srcId="{B7267068-DC61-47A0-B539-EB95C1D69473}" destId="{2363EEE6-E3B7-4407-BC34-7A9617FB7541}"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0205B-3308-4CB1-BFD1-0B2F9D29A2C5}">
      <dsp:nvSpPr>
        <dsp:cNvPr id="0" name=""/>
        <dsp:cNvSpPr/>
      </dsp:nvSpPr>
      <dsp:spPr>
        <a:xfrm>
          <a:off x="0" y="2318544"/>
          <a:ext cx="6760309"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DAC1F3F1-F5BF-47C5-BB4E-6475ECC6AAE9}">
      <dsp:nvSpPr>
        <dsp:cNvPr id="0" name=""/>
        <dsp:cNvSpPr/>
      </dsp:nvSpPr>
      <dsp:spPr>
        <a:xfrm rot="8100000">
          <a:off x="62511" y="560971"/>
          <a:ext cx="287731" cy="287731"/>
        </a:xfrm>
        <a:prstGeom prst="teardrop">
          <a:avLst>
            <a:gd name="adj" fmla="val 115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E14B86F-7F91-4126-B2DD-C0525C4B6EEE}">
      <dsp:nvSpPr>
        <dsp:cNvPr id="0" name=""/>
        <dsp:cNvSpPr/>
      </dsp:nvSpPr>
      <dsp:spPr>
        <a:xfrm>
          <a:off x="94475" y="592936"/>
          <a:ext cx="223802" cy="223802"/>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B8DACBBA-39C2-42DE-B191-B41B1AEDE38D}">
      <dsp:nvSpPr>
        <dsp:cNvPr id="0" name=""/>
        <dsp:cNvSpPr/>
      </dsp:nvSpPr>
      <dsp:spPr>
        <a:xfrm>
          <a:off x="409834" y="945965"/>
          <a:ext cx="950954" cy="1372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9850" rIns="69850" bIns="104775" numCol="1" spcCol="1270" anchor="t" anchorCtr="0">
          <a:noAutofit/>
        </a:bodyPr>
        <a:lstStyle/>
        <a:p>
          <a:pPr marL="0" lvl="0" indent="0" algn="l" defTabSz="488950">
            <a:lnSpc>
              <a:spcPct val="90000"/>
            </a:lnSpc>
            <a:spcBef>
              <a:spcPct val="0"/>
            </a:spcBef>
            <a:spcAft>
              <a:spcPct val="35000"/>
            </a:spcAft>
            <a:buNone/>
          </a:pPr>
          <a:r>
            <a:rPr lang="en-US" sz="1100" kern="1200" dirty="0"/>
            <a:t>Introduction &amp; Overview of the schedule delivery mode and content</a:t>
          </a:r>
        </a:p>
      </dsp:txBody>
      <dsp:txXfrm>
        <a:off x="409834" y="945965"/>
        <a:ext cx="950954" cy="1372578"/>
      </dsp:txXfrm>
    </dsp:sp>
    <dsp:sp modelId="{2F22F13F-4EF4-4F78-9D01-5B2459BF9CB8}">
      <dsp:nvSpPr>
        <dsp:cNvPr id="0" name=""/>
        <dsp:cNvSpPr/>
      </dsp:nvSpPr>
      <dsp:spPr>
        <a:xfrm>
          <a:off x="409834" y="463708"/>
          <a:ext cx="950954" cy="482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10:00</a:t>
          </a:r>
        </a:p>
      </dsp:txBody>
      <dsp:txXfrm>
        <a:off x="409834" y="463708"/>
        <a:ext cx="950954" cy="482257"/>
      </dsp:txXfrm>
    </dsp:sp>
    <dsp:sp modelId="{40BCC79F-0CF6-4DC3-9F0A-F01B2CA507F9}">
      <dsp:nvSpPr>
        <dsp:cNvPr id="0" name=""/>
        <dsp:cNvSpPr/>
      </dsp:nvSpPr>
      <dsp:spPr>
        <a:xfrm>
          <a:off x="206377" y="945965"/>
          <a:ext cx="0" cy="1372578"/>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E8B00A72-DEDD-448F-9E47-DA42A92CA197}">
      <dsp:nvSpPr>
        <dsp:cNvPr id="0" name=""/>
        <dsp:cNvSpPr/>
      </dsp:nvSpPr>
      <dsp:spPr>
        <a:xfrm>
          <a:off x="207426" y="2275140"/>
          <a:ext cx="73244" cy="868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9585CA9-A729-4165-A52B-893AE03404C4}">
      <dsp:nvSpPr>
        <dsp:cNvPr id="0" name=""/>
        <dsp:cNvSpPr/>
      </dsp:nvSpPr>
      <dsp:spPr>
        <a:xfrm rot="18900000">
          <a:off x="737086" y="3788384"/>
          <a:ext cx="287731" cy="287731"/>
        </a:xfrm>
        <a:prstGeom prst="teardrop">
          <a:avLst>
            <a:gd name="adj" fmla="val 115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A6CA20D-459E-4F70-BC05-151176D7942E}">
      <dsp:nvSpPr>
        <dsp:cNvPr id="0" name=""/>
        <dsp:cNvSpPr/>
      </dsp:nvSpPr>
      <dsp:spPr>
        <a:xfrm>
          <a:off x="769051" y="3820349"/>
          <a:ext cx="223802" cy="223802"/>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8D637869-9EC3-4F11-8E1C-5EFEE7D4C282}">
      <dsp:nvSpPr>
        <dsp:cNvPr id="0" name=""/>
        <dsp:cNvSpPr/>
      </dsp:nvSpPr>
      <dsp:spPr>
        <a:xfrm>
          <a:off x="1084409" y="2318544"/>
          <a:ext cx="950954" cy="1372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dirty="0"/>
            <a:t>Therapeutic Assessment Concepts &amp; Structure</a:t>
          </a:r>
        </a:p>
      </dsp:txBody>
      <dsp:txXfrm>
        <a:off x="1084409" y="2318544"/>
        <a:ext cx="950954" cy="1372578"/>
      </dsp:txXfrm>
    </dsp:sp>
    <dsp:sp modelId="{EDF070A0-B39A-4A0E-8FD6-C2345107AF23}">
      <dsp:nvSpPr>
        <dsp:cNvPr id="0" name=""/>
        <dsp:cNvSpPr/>
      </dsp:nvSpPr>
      <dsp:spPr>
        <a:xfrm>
          <a:off x="1084409" y="3691122"/>
          <a:ext cx="950954" cy="482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11:00</a:t>
          </a:r>
        </a:p>
      </dsp:txBody>
      <dsp:txXfrm>
        <a:off x="1084409" y="3691122"/>
        <a:ext cx="950954" cy="482257"/>
      </dsp:txXfrm>
    </dsp:sp>
    <dsp:sp modelId="{6A9BFBCD-9FBB-4B03-825A-F1748D0E6E0C}">
      <dsp:nvSpPr>
        <dsp:cNvPr id="0" name=""/>
        <dsp:cNvSpPr/>
      </dsp:nvSpPr>
      <dsp:spPr>
        <a:xfrm>
          <a:off x="880952" y="2318544"/>
          <a:ext cx="0" cy="1372578"/>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DAA9CA92-CB48-425F-89DB-4184655C0ED8}">
      <dsp:nvSpPr>
        <dsp:cNvPr id="0" name=""/>
        <dsp:cNvSpPr/>
      </dsp:nvSpPr>
      <dsp:spPr>
        <a:xfrm>
          <a:off x="882001" y="2275140"/>
          <a:ext cx="73244" cy="868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AE6FAFCB-E662-4B0B-BB36-ABDBD777E922}">
      <dsp:nvSpPr>
        <dsp:cNvPr id="0" name=""/>
        <dsp:cNvSpPr/>
      </dsp:nvSpPr>
      <dsp:spPr>
        <a:xfrm rot="8100000">
          <a:off x="1411661" y="560971"/>
          <a:ext cx="287731" cy="287731"/>
        </a:xfrm>
        <a:prstGeom prst="teardrop">
          <a:avLst>
            <a:gd name="adj" fmla="val 115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44586D6-5E7D-447E-8058-42AD1F5A5C63}">
      <dsp:nvSpPr>
        <dsp:cNvPr id="0" name=""/>
        <dsp:cNvSpPr/>
      </dsp:nvSpPr>
      <dsp:spPr>
        <a:xfrm>
          <a:off x="1443626" y="592936"/>
          <a:ext cx="223802" cy="223802"/>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8474CD16-91D7-4BBF-BDDC-8FA435A374CA}">
      <dsp:nvSpPr>
        <dsp:cNvPr id="0" name=""/>
        <dsp:cNvSpPr/>
      </dsp:nvSpPr>
      <dsp:spPr>
        <a:xfrm>
          <a:off x="1758984" y="945965"/>
          <a:ext cx="950954" cy="1372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9850" rIns="69850" bIns="104775" numCol="1" spcCol="1270" anchor="t" anchorCtr="0">
          <a:noAutofit/>
        </a:bodyPr>
        <a:lstStyle/>
        <a:p>
          <a:pPr marL="0" lvl="0" indent="0" algn="l" defTabSz="488950">
            <a:lnSpc>
              <a:spcPct val="90000"/>
            </a:lnSpc>
            <a:spcBef>
              <a:spcPct val="0"/>
            </a:spcBef>
            <a:spcAft>
              <a:spcPct val="35000"/>
            </a:spcAft>
            <a:buNone/>
          </a:pPr>
          <a:r>
            <a:rPr lang="en-US" sz="1100" kern="1200" dirty="0"/>
            <a:t>Therapeutic Assessment Workshop</a:t>
          </a:r>
        </a:p>
      </dsp:txBody>
      <dsp:txXfrm>
        <a:off x="1758984" y="945965"/>
        <a:ext cx="950954" cy="1372578"/>
      </dsp:txXfrm>
    </dsp:sp>
    <dsp:sp modelId="{0CA05899-8964-42AD-9BF6-7934F9F909F0}">
      <dsp:nvSpPr>
        <dsp:cNvPr id="0" name=""/>
        <dsp:cNvSpPr/>
      </dsp:nvSpPr>
      <dsp:spPr>
        <a:xfrm>
          <a:off x="1758984" y="463708"/>
          <a:ext cx="950954" cy="482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12:00</a:t>
          </a:r>
        </a:p>
      </dsp:txBody>
      <dsp:txXfrm>
        <a:off x="1758984" y="463708"/>
        <a:ext cx="950954" cy="482257"/>
      </dsp:txXfrm>
    </dsp:sp>
    <dsp:sp modelId="{4FDF1F25-DD39-48FE-A926-B63AA966524E}">
      <dsp:nvSpPr>
        <dsp:cNvPr id="0" name=""/>
        <dsp:cNvSpPr/>
      </dsp:nvSpPr>
      <dsp:spPr>
        <a:xfrm>
          <a:off x="1555527" y="945965"/>
          <a:ext cx="0" cy="1372578"/>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76A2242D-B740-47A4-8993-40F120523955}">
      <dsp:nvSpPr>
        <dsp:cNvPr id="0" name=""/>
        <dsp:cNvSpPr/>
      </dsp:nvSpPr>
      <dsp:spPr>
        <a:xfrm>
          <a:off x="1556576" y="2275140"/>
          <a:ext cx="73244" cy="868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DF73D70-4889-4E9F-ABF4-2053A39149B0}">
      <dsp:nvSpPr>
        <dsp:cNvPr id="0" name=""/>
        <dsp:cNvSpPr/>
      </dsp:nvSpPr>
      <dsp:spPr>
        <a:xfrm rot="18900000">
          <a:off x="2086236" y="3788384"/>
          <a:ext cx="287731" cy="287731"/>
        </a:xfrm>
        <a:prstGeom prst="teardrop">
          <a:avLst>
            <a:gd name="adj" fmla="val 115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1622544A-7C8F-4F38-87B5-B3E0A502E80A}">
      <dsp:nvSpPr>
        <dsp:cNvPr id="0" name=""/>
        <dsp:cNvSpPr/>
      </dsp:nvSpPr>
      <dsp:spPr>
        <a:xfrm>
          <a:off x="2118201" y="3820349"/>
          <a:ext cx="223802" cy="223802"/>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8B9E3C63-7CA7-455C-B92A-F12829D8855C}">
      <dsp:nvSpPr>
        <dsp:cNvPr id="0" name=""/>
        <dsp:cNvSpPr/>
      </dsp:nvSpPr>
      <dsp:spPr>
        <a:xfrm>
          <a:off x="2433559" y="2318544"/>
          <a:ext cx="950954" cy="1372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a:t>Lunch</a:t>
          </a:r>
        </a:p>
      </dsp:txBody>
      <dsp:txXfrm>
        <a:off x="2433559" y="2318544"/>
        <a:ext cx="950954" cy="1372578"/>
      </dsp:txXfrm>
    </dsp:sp>
    <dsp:sp modelId="{93EC3F6F-B7C0-49AE-8072-51FD441C62C1}">
      <dsp:nvSpPr>
        <dsp:cNvPr id="0" name=""/>
        <dsp:cNvSpPr/>
      </dsp:nvSpPr>
      <dsp:spPr>
        <a:xfrm>
          <a:off x="2433559" y="3691122"/>
          <a:ext cx="950954" cy="482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13:00</a:t>
          </a:r>
        </a:p>
      </dsp:txBody>
      <dsp:txXfrm>
        <a:off x="2433559" y="3691122"/>
        <a:ext cx="950954" cy="482257"/>
      </dsp:txXfrm>
    </dsp:sp>
    <dsp:sp modelId="{4DE50857-246B-493F-9688-59B91EC029E6}">
      <dsp:nvSpPr>
        <dsp:cNvPr id="0" name=""/>
        <dsp:cNvSpPr/>
      </dsp:nvSpPr>
      <dsp:spPr>
        <a:xfrm>
          <a:off x="2230102" y="2318544"/>
          <a:ext cx="0" cy="1372578"/>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80F9AAA3-1D94-49B9-B7FD-780B546FE02A}">
      <dsp:nvSpPr>
        <dsp:cNvPr id="0" name=""/>
        <dsp:cNvSpPr/>
      </dsp:nvSpPr>
      <dsp:spPr>
        <a:xfrm>
          <a:off x="2231151" y="2275140"/>
          <a:ext cx="73244" cy="868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10F6F10-48D2-451B-97D0-588DF7115180}">
      <dsp:nvSpPr>
        <dsp:cNvPr id="0" name=""/>
        <dsp:cNvSpPr/>
      </dsp:nvSpPr>
      <dsp:spPr>
        <a:xfrm rot="8100000">
          <a:off x="2760811" y="560971"/>
          <a:ext cx="287731" cy="287731"/>
        </a:xfrm>
        <a:prstGeom prst="teardrop">
          <a:avLst>
            <a:gd name="adj" fmla="val 115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1AC49C6-6459-4E6C-8780-6F7AE4C3D46E}">
      <dsp:nvSpPr>
        <dsp:cNvPr id="0" name=""/>
        <dsp:cNvSpPr/>
      </dsp:nvSpPr>
      <dsp:spPr>
        <a:xfrm>
          <a:off x="2792776" y="592936"/>
          <a:ext cx="223802" cy="223802"/>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860E2348-113E-4239-8F73-582B15669BD8}">
      <dsp:nvSpPr>
        <dsp:cNvPr id="0" name=""/>
        <dsp:cNvSpPr/>
      </dsp:nvSpPr>
      <dsp:spPr>
        <a:xfrm>
          <a:off x="3108134" y="945965"/>
          <a:ext cx="950954" cy="1372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kern="1200" dirty="0"/>
            <a:t>Therapeutic Assessment Workshop</a:t>
          </a:r>
        </a:p>
      </dsp:txBody>
      <dsp:txXfrm>
        <a:off x="3108134" y="945965"/>
        <a:ext cx="950954" cy="1372578"/>
      </dsp:txXfrm>
    </dsp:sp>
    <dsp:sp modelId="{C0B0861D-BEF3-4A98-89A9-922ECF5D826F}">
      <dsp:nvSpPr>
        <dsp:cNvPr id="0" name=""/>
        <dsp:cNvSpPr/>
      </dsp:nvSpPr>
      <dsp:spPr>
        <a:xfrm>
          <a:off x="3108134" y="463708"/>
          <a:ext cx="950954" cy="482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14:00</a:t>
          </a:r>
        </a:p>
      </dsp:txBody>
      <dsp:txXfrm>
        <a:off x="3108134" y="463708"/>
        <a:ext cx="950954" cy="482257"/>
      </dsp:txXfrm>
    </dsp:sp>
    <dsp:sp modelId="{F6A63E12-A9C6-4AB4-8EB7-575E113FA6CF}">
      <dsp:nvSpPr>
        <dsp:cNvPr id="0" name=""/>
        <dsp:cNvSpPr/>
      </dsp:nvSpPr>
      <dsp:spPr>
        <a:xfrm>
          <a:off x="2990993" y="946638"/>
          <a:ext cx="0" cy="1372578"/>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7637471A-3864-4A35-BE00-0C6C84D9135C}">
      <dsp:nvSpPr>
        <dsp:cNvPr id="0" name=""/>
        <dsp:cNvSpPr/>
      </dsp:nvSpPr>
      <dsp:spPr>
        <a:xfrm>
          <a:off x="2992042" y="2275813"/>
          <a:ext cx="73244" cy="868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0FE5E6F7-E221-4971-903A-9454472FA31F}">
      <dsp:nvSpPr>
        <dsp:cNvPr id="0" name=""/>
        <dsp:cNvSpPr/>
      </dsp:nvSpPr>
      <dsp:spPr>
        <a:xfrm rot="18900000">
          <a:off x="3435386" y="3788384"/>
          <a:ext cx="287731" cy="287731"/>
        </a:xfrm>
        <a:prstGeom prst="teardrop">
          <a:avLst>
            <a:gd name="adj" fmla="val 115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38B025E-504E-4200-B10A-56B7A0A3F9F5}">
      <dsp:nvSpPr>
        <dsp:cNvPr id="0" name=""/>
        <dsp:cNvSpPr/>
      </dsp:nvSpPr>
      <dsp:spPr>
        <a:xfrm>
          <a:off x="3467351" y="3820349"/>
          <a:ext cx="223802" cy="223802"/>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9C2E6F7F-4DDA-4FD1-B94A-FF9E99E8CF11}">
      <dsp:nvSpPr>
        <dsp:cNvPr id="0" name=""/>
        <dsp:cNvSpPr/>
      </dsp:nvSpPr>
      <dsp:spPr>
        <a:xfrm>
          <a:off x="3782709" y="2318544"/>
          <a:ext cx="950954" cy="1372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dirty="0"/>
            <a:t>Case conceptualization </a:t>
          </a:r>
          <a:r>
            <a:rPr lang="en-US" sz="1200" kern="1200"/>
            <a:t>Approaches </a:t>
          </a:r>
          <a:endParaRPr lang="en-US" sz="1200" kern="1200" dirty="0"/>
        </a:p>
      </dsp:txBody>
      <dsp:txXfrm>
        <a:off x="3782709" y="2318544"/>
        <a:ext cx="950954" cy="1372578"/>
      </dsp:txXfrm>
    </dsp:sp>
    <dsp:sp modelId="{F2A6A535-5BBD-4020-B5A4-CC73510AD4B6}">
      <dsp:nvSpPr>
        <dsp:cNvPr id="0" name=""/>
        <dsp:cNvSpPr/>
      </dsp:nvSpPr>
      <dsp:spPr>
        <a:xfrm>
          <a:off x="3782709" y="3691122"/>
          <a:ext cx="950954" cy="482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15:00</a:t>
          </a:r>
        </a:p>
      </dsp:txBody>
      <dsp:txXfrm>
        <a:off x="3782709" y="3691122"/>
        <a:ext cx="950954" cy="482257"/>
      </dsp:txXfrm>
    </dsp:sp>
    <dsp:sp modelId="{2871BC80-026D-41A4-A4C5-2F68F004FED3}">
      <dsp:nvSpPr>
        <dsp:cNvPr id="0" name=""/>
        <dsp:cNvSpPr/>
      </dsp:nvSpPr>
      <dsp:spPr>
        <a:xfrm>
          <a:off x="3579252" y="2318544"/>
          <a:ext cx="0" cy="1372578"/>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86AE2A06-399A-474E-B064-E75554DE981D}">
      <dsp:nvSpPr>
        <dsp:cNvPr id="0" name=""/>
        <dsp:cNvSpPr/>
      </dsp:nvSpPr>
      <dsp:spPr>
        <a:xfrm>
          <a:off x="3580301" y="2275140"/>
          <a:ext cx="73244" cy="868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C62033F-3C39-4A54-8E5A-B5AD79A52C8B}">
      <dsp:nvSpPr>
        <dsp:cNvPr id="0" name=""/>
        <dsp:cNvSpPr/>
      </dsp:nvSpPr>
      <dsp:spPr>
        <a:xfrm rot="8100000">
          <a:off x="4109961" y="560971"/>
          <a:ext cx="287731" cy="287731"/>
        </a:xfrm>
        <a:prstGeom prst="teardrop">
          <a:avLst>
            <a:gd name="adj" fmla="val 115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31BF5BF-6771-45AA-B9DB-35735228646B}">
      <dsp:nvSpPr>
        <dsp:cNvPr id="0" name=""/>
        <dsp:cNvSpPr/>
      </dsp:nvSpPr>
      <dsp:spPr>
        <a:xfrm>
          <a:off x="4141926" y="592936"/>
          <a:ext cx="223802" cy="223802"/>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902BE5E7-0DF9-46D9-A5D2-52FFFB459177}">
      <dsp:nvSpPr>
        <dsp:cNvPr id="0" name=""/>
        <dsp:cNvSpPr/>
      </dsp:nvSpPr>
      <dsp:spPr>
        <a:xfrm>
          <a:off x="4457284" y="945965"/>
          <a:ext cx="950954" cy="1372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kern="1200" dirty="0"/>
            <a:t>Case conceptualization Approaches Workshop</a:t>
          </a:r>
        </a:p>
      </dsp:txBody>
      <dsp:txXfrm>
        <a:off x="4457284" y="945965"/>
        <a:ext cx="950954" cy="1372578"/>
      </dsp:txXfrm>
    </dsp:sp>
    <dsp:sp modelId="{B55F7B35-5463-43FC-A1DB-B2E691BD92E4}">
      <dsp:nvSpPr>
        <dsp:cNvPr id="0" name=""/>
        <dsp:cNvSpPr/>
      </dsp:nvSpPr>
      <dsp:spPr>
        <a:xfrm>
          <a:off x="4457284" y="463708"/>
          <a:ext cx="950954" cy="482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16:00</a:t>
          </a:r>
        </a:p>
      </dsp:txBody>
      <dsp:txXfrm>
        <a:off x="4457284" y="463708"/>
        <a:ext cx="950954" cy="482257"/>
      </dsp:txXfrm>
    </dsp:sp>
    <dsp:sp modelId="{2B2452DF-DF07-4213-B6DE-BE98EAC435A5}">
      <dsp:nvSpPr>
        <dsp:cNvPr id="0" name=""/>
        <dsp:cNvSpPr/>
      </dsp:nvSpPr>
      <dsp:spPr>
        <a:xfrm>
          <a:off x="4253827" y="945965"/>
          <a:ext cx="0" cy="1372578"/>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E5F8CF3-9A7A-4ED3-A526-01CDF01CD6C8}">
      <dsp:nvSpPr>
        <dsp:cNvPr id="0" name=""/>
        <dsp:cNvSpPr/>
      </dsp:nvSpPr>
      <dsp:spPr>
        <a:xfrm>
          <a:off x="4254876" y="2275140"/>
          <a:ext cx="73244" cy="868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E672D09-EA98-47A1-861F-ADDD4FE69F30}">
      <dsp:nvSpPr>
        <dsp:cNvPr id="0" name=""/>
        <dsp:cNvSpPr/>
      </dsp:nvSpPr>
      <dsp:spPr>
        <a:xfrm rot="18900000">
          <a:off x="4784536" y="3788384"/>
          <a:ext cx="287731" cy="287731"/>
        </a:xfrm>
        <a:prstGeom prst="teardrop">
          <a:avLst>
            <a:gd name="adj" fmla="val 115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85F4FB3-3CE3-4BED-812C-AFC0AECD6B1B}">
      <dsp:nvSpPr>
        <dsp:cNvPr id="0" name=""/>
        <dsp:cNvSpPr/>
      </dsp:nvSpPr>
      <dsp:spPr>
        <a:xfrm>
          <a:off x="4816501" y="3820349"/>
          <a:ext cx="223802" cy="223802"/>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AF50F0E4-3CD8-4035-ABAB-D42F1F7E2AC5}">
      <dsp:nvSpPr>
        <dsp:cNvPr id="0" name=""/>
        <dsp:cNvSpPr/>
      </dsp:nvSpPr>
      <dsp:spPr>
        <a:xfrm>
          <a:off x="5131859" y="2318544"/>
          <a:ext cx="950954" cy="1372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endParaRPr lang="en-US" sz="1500" kern="1200" dirty="0"/>
        </a:p>
      </dsp:txBody>
      <dsp:txXfrm>
        <a:off x="5131859" y="2318544"/>
        <a:ext cx="950954" cy="1372578"/>
      </dsp:txXfrm>
    </dsp:sp>
    <dsp:sp modelId="{F08DA29C-DEAC-4B6A-9C81-F90977FED41B}">
      <dsp:nvSpPr>
        <dsp:cNvPr id="0" name=""/>
        <dsp:cNvSpPr/>
      </dsp:nvSpPr>
      <dsp:spPr>
        <a:xfrm>
          <a:off x="5131859" y="3691122"/>
          <a:ext cx="950954" cy="482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17:00</a:t>
          </a:r>
        </a:p>
      </dsp:txBody>
      <dsp:txXfrm>
        <a:off x="5131859" y="3691122"/>
        <a:ext cx="950954" cy="482257"/>
      </dsp:txXfrm>
    </dsp:sp>
    <dsp:sp modelId="{4322B7AD-5EEB-48E2-81E7-A6AD405D23E7}">
      <dsp:nvSpPr>
        <dsp:cNvPr id="0" name=""/>
        <dsp:cNvSpPr/>
      </dsp:nvSpPr>
      <dsp:spPr>
        <a:xfrm>
          <a:off x="4928402" y="2318544"/>
          <a:ext cx="0" cy="1372578"/>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1C897EBF-1BAE-4B4B-B902-8B9B6CE0C89A}">
      <dsp:nvSpPr>
        <dsp:cNvPr id="0" name=""/>
        <dsp:cNvSpPr/>
      </dsp:nvSpPr>
      <dsp:spPr>
        <a:xfrm>
          <a:off x="4929451" y="2275140"/>
          <a:ext cx="73244" cy="868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DE91074-303B-46A4-A265-BDC463892823}">
      <dsp:nvSpPr>
        <dsp:cNvPr id="0" name=""/>
        <dsp:cNvSpPr/>
      </dsp:nvSpPr>
      <dsp:spPr>
        <a:xfrm rot="8100000">
          <a:off x="5459111" y="560971"/>
          <a:ext cx="287731" cy="287731"/>
        </a:xfrm>
        <a:prstGeom prst="teardrop">
          <a:avLst>
            <a:gd name="adj" fmla="val 115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01BBF68-A739-43C3-9308-29FA519FD750}">
      <dsp:nvSpPr>
        <dsp:cNvPr id="0" name=""/>
        <dsp:cNvSpPr/>
      </dsp:nvSpPr>
      <dsp:spPr>
        <a:xfrm>
          <a:off x="5491076" y="592936"/>
          <a:ext cx="223802" cy="223802"/>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BC2FB886-D170-4383-9946-CCDF5C2D51CF}">
      <dsp:nvSpPr>
        <dsp:cNvPr id="0" name=""/>
        <dsp:cNvSpPr/>
      </dsp:nvSpPr>
      <dsp:spPr>
        <a:xfrm>
          <a:off x="5806434" y="945965"/>
          <a:ext cx="950954" cy="1372578"/>
        </a:xfrm>
        <a:prstGeom prst="rect">
          <a:avLst/>
        </a:prstGeom>
        <a:noFill/>
        <a:ln>
          <a:noFill/>
        </a:ln>
        <a:effectLst/>
      </dsp:spPr>
      <dsp:style>
        <a:lnRef idx="0">
          <a:scrgbClr r="0" g="0" b="0"/>
        </a:lnRef>
        <a:fillRef idx="0">
          <a:scrgbClr r="0" g="0" b="0"/>
        </a:fillRef>
        <a:effectRef idx="0">
          <a:scrgbClr r="0" g="0" b="0"/>
        </a:effectRef>
        <a:fontRef idx="minor"/>
      </dsp:style>
    </dsp:sp>
    <dsp:sp modelId="{CE1456AE-9135-4297-9121-FBB4FE8A14CB}">
      <dsp:nvSpPr>
        <dsp:cNvPr id="0" name=""/>
        <dsp:cNvSpPr/>
      </dsp:nvSpPr>
      <dsp:spPr>
        <a:xfrm>
          <a:off x="5806434" y="463708"/>
          <a:ext cx="950954" cy="482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End</a:t>
          </a:r>
        </a:p>
      </dsp:txBody>
      <dsp:txXfrm>
        <a:off x="5806434" y="463708"/>
        <a:ext cx="950954" cy="482257"/>
      </dsp:txXfrm>
    </dsp:sp>
    <dsp:sp modelId="{A56C3504-9DD6-44E9-91BF-4DBEF77FB2F0}">
      <dsp:nvSpPr>
        <dsp:cNvPr id="0" name=""/>
        <dsp:cNvSpPr/>
      </dsp:nvSpPr>
      <dsp:spPr>
        <a:xfrm>
          <a:off x="5602977" y="945965"/>
          <a:ext cx="0" cy="1372578"/>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047FE164-86E5-4311-90F1-5F166267FE55}">
      <dsp:nvSpPr>
        <dsp:cNvPr id="0" name=""/>
        <dsp:cNvSpPr/>
      </dsp:nvSpPr>
      <dsp:spPr>
        <a:xfrm>
          <a:off x="5604027" y="2275140"/>
          <a:ext cx="73244" cy="868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31419-1C56-44A1-BD37-F13CFB6946BB}">
      <dsp:nvSpPr>
        <dsp:cNvPr id="0" name=""/>
        <dsp:cNvSpPr/>
      </dsp:nvSpPr>
      <dsp:spPr>
        <a:xfrm>
          <a:off x="1005742" y="424368"/>
          <a:ext cx="1404281" cy="14042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68EF02-2D5B-454D-8337-EF278F03428C}">
      <dsp:nvSpPr>
        <dsp:cNvPr id="0" name=""/>
        <dsp:cNvSpPr/>
      </dsp:nvSpPr>
      <dsp:spPr>
        <a:xfrm>
          <a:off x="147570" y="2229385"/>
          <a:ext cx="312062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GB" sz="2400" b="1" kern="1200"/>
            <a:t>to establish a working relationship</a:t>
          </a:r>
          <a:endParaRPr lang="en-US" sz="2400" kern="1200"/>
        </a:p>
      </dsp:txBody>
      <dsp:txXfrm>
        <a:off x="147570" y="2229385"/>
        <a:ext cx="3120625" cy="720000"/>
      </dsp:txXfrm>
    </dsp:sp>
    <dsp:sp modelId="{D40E6913-D059-4229-A5E9-E025BEDDEED8}">
      <dsp:nvSpPr>
        <dsp:cNvPr id="0" name=""/>
        <dsp:cNvSpPr/>
      </dsp:nvSpPr>
      <dsp:spPr>
        <a:xfrm>
          <a:off x="4672477" y="424368"/>
          <a:ext cx="1404281" cy="14042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258BA2-2E39-40CD-8733-F552D387EB45}">
      <dsp:nvSpPr>
        <dsp:cNvPr id="0" name=""/>
        <dsp:cNvSpPr/>
      </dsp:nvSpPr>
      <dsp:spPr>
        <a:xfrm>
          <a:off x="3814305" y="2229385"/>
          <a:ext cx="312062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GB" sz="2400" b="1" kern="1200"/>
            <a:t>to clarify and define problems</a:t>
          </a:r>
          <a:endParaRPr lang="en-US" sz="2400" kern="1200"/>
        </a:p>
      </dsp:txBody>
      <dsp:txXfrm>
        <a:off x="3814305" y="2229385"/>
        <a:ext cx="3120625" cy="720000"/>
      </dsp:txXfrm>
    </dsp:sp>
    <dsp:sp modelId="{B6FD3A74-814C-4C36-AD8C-B11E927417FA}">
      <dsp:nvSpPr>
        <dsp:cNvPr id="0" name=""/>
        <dsp:cNvSpPr/>
      </dsp:nvSpPr>
      <dsp:spPr>
        <a:xfrm>
          <a:off x="1005742" y="3729542"/>
          <a:ext cx="1404281" cy="140428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E98A06-2AD2-410B-BE40-393531861B0E}">
      <dsp:nvSpPr>
        <dsp:cNvPr id="0" name=""/>
        <dsp:cNvSpPr/>
      </dsp:nvSpPr>
      <dsp:spPr>
        <a:xfrm>
          <a:off x="147570" y="5534559"/>
          <a:ext cx="312062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GB" sz="2400" b="1" kern="1200"/>
            <a:t>to make an assessment</a:t>
          </a:r>
          <a:endParaRPr lang="en-US" sz="2400" kern="1200"/>
        </a:p>
      </dsp:txBody>
      <dsp:txXfrm>
        <a:off x="147570" y="5534559"/>
        <a:ext cx="3120625" cy="720000"/>
      </dsp:txXfrm>
    </dsp:sp>
    <dsp:sp modelId="{D18DDAFF-FE19-47CC-909D-4836B917D759}">
      <dsp:nvSpPr>
        <dsp:cNvPr id="0" name=""/>
        <dsp:cNvSpPr/>
      </dsp:nvSpPr>
      <dsp:spPr>
        <a:xfrm>
          <a:off x="4672477" y="3729542"/>
          <a:ext cx="1404281" cy="140428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D94F99-F5A5-401C-B688-C74F4AC2689D}">
      <dsp:nvSpPr>
        <dsp:cNvPr id="0" name=""/>
        <dsp:cNvSpPr/>
      </dsp:nvSpPr>
      <dsp:spPr>
        <a:xfrm>
          <a:off x="3814305" y="5534559"/>
          <a:ext cx="312062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GB" sz="2400" b="1" kern="1200"/>
            <a:t>to negotiate a contract</a:t>
          </a:r>
          <a:endParaRPr lang="en-US" sz="2400" kern="1200"/>
        </a:p>
      </dsp:txBody>
      <dsp:txXfrm>
        <a:off x="3814305" y="5534559"/>
        <a:ext cx="3120625"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0BFE5C-4081-4B2E-B406-C4204526093A}">
      <dsp:nvSpPr>
        <dsp:cNvPr id="0" name=""/>
        <dsp:cNvSpPr/>
      </dsp:nvSpPr>
      <dsp:spPr>
        <a:xfrm>
          <a:off x="1915185" y="1132"/>
          <a:ext cx="2083066" cy="104153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Psychodynamic</a:t>
          </a:r>
        </a:p>
      </dsp:txBody>
      <dsp:txXfrm>
        <a:off x="1945690" y="31637"/>
        <a:ext cx="2022056" cy="980523"/>
      </dsp:txXfrm>
    </dsp:sp>
    <dsp:sp modelId="{071E6B5F-52CA-4ACC-9673-91B9C23D9C54}">
      <dsp:nvSpPr>
        <dsp:cNvPr id="0" name=""/>
        <dsp:cNvSpPr/>
      </dsp:nvSpPr>
      <dsp:spPr>
        <a:xfrm>
          <a:off x="1915185" y="1198895"/>
          <a:ext cx="2083066" cy="104153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Cognitive-behavioral</a:t>
          </a:r>
        </a:p>
      </dsp:txBody>
      <dsp:txXfrm>
        <a:off x="1945690" y="1229400"/>
        <a:ext cx="2022056" cy="980523"/>
      </dsp:txXfrm>
    </dsp:sp>
    <dsp:sp modelId="{B8F3DFAF-3492-4A79-AF2E-0F5C82CFA441}">
      <dsp:nvSpPr>
        <dsp:cNvPr id="0" name=""/>
        <dsp:cNvSpPr/>
      </dsp:nvSpPr>
      <dsp:spPr>
        <a:xfrm>
          <a:off x="1915185" y="2396659"/>
          <a:ext cx="2083066" cy="104153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Humanistic-existential</a:t>
          </a:r>
        </a:p>
      </dsp:txBody>
      <dsp:txXfrm>
        <a:off x="1945690" y="2427164"/>
        <a:ext cx="2022056" cy="980523"/>
      </dsp:txXfrm>
    </dsp:sp>
    <dsp:sp modelId="{2674570D-F20C-43A1-A3CE-8138A09A7A0D}">
      <dsp:nvSpPr>
        <dsp:cNvPr id="0" name=""/>
        <dsp:cNvSpPr/>
      </dsp:nvSpPr>
      <dsp:spPr>
        <a:xfrm>
          <a:off x="1915185" y="3594422"/>
          <a:ext cx="2083066" cy="104153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Elective-integrative</a:t>
          </a:r>
        </a:p>
      </dsp:txBody>
      <dsp:txXfrm>
        <a:off x="1945690" y="3624927"/>
        <a:ext cx="2022056" cy="9805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5D722-27E1-4AB5-ABD6-F92C721BDBC0}">
      <dsp:nvSpPr>
        <dsp:cNvPr id="0" name=""/>
        <dsp:cNvSpPr/>
      </dsp:nvSpPr>
      <dsp:spPr>
        <a:xfrm>
          <a:off x="8441" y="653037"/>
          <a:ext cx="5046048" cy="2018419"/>
        </a:xfrm>
        <a:prstGeom prst="chevron">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US" sz="2900" kern="1200"/>
            <a:t>Multicultural Counseling &amp; Psychotherapy (MCT)</a:t>
          </a:r>
        </a:p>
      </dsp:txBody>
      <dsp:txXfrm>
        <a:off x="1017651" y="653037"/>
        <a:ext cx="3027629" cy="2018419"/>
      </dsp:txXfrm>
    </dsp:sp>
    <dsp:sp modelId="{2050E8A8-9E19-411D-8FF0-00F00E2B21A8}">
      <dsp:nvSpPr>
        <dsp:cNvPr id="0" name=""/>
        <dsp:cNvSpPr/>
      </dsp:nvSpPr>
      <dsp:spPr>
        <a:xfrm>
          <a:off x="4549885" y="653037"/>
          <a:ext cx="5046048" cy="2018419"/>
        </a:xfrm>
        <a:prstGeom prst="chevron">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US" sz="2900" kern="1200"/>
            <a:t>Culture, ethnicity/race, gender, sexuality, disability, class &amp; other factors</a:t>
          </a:r>
        </a:p>
      </dsp:txBody>
      <dsp:txXfrm>
        <a:off x="5559095" y="653037"/>
        <a:ext cx="3027629" cy="20184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18A5B-D0E1-42A1-88AB-036F3F333653}">
      <dsp:nvSpPr>
        <dsp:cNvPr id="0" name=""/>
        <dsp:cNvSpPr/>
      </dsp:nvSpPr>
      <dsp:spPr>
        <a:xfrm>
          <a:off x="273" y="1306655"/>
          <a:ext cx="1185305" cy="711183"/>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533400">
            <a:lnSpc>
              <a:spcPct val="90000"/>
            </a:lnSpc>
            <a:spcBef>
              <a:spcPct val="0"/>
            </a:spcBef>
            <a:spcAft>
              <a:spcPct val="35000"/>
            </a:spcAft>
            <a:buNone/>
          </a:pPr>
          <a:r>
            <a:rPr lang="en-GB" sz="1200" kern="1200" dirty="0"/>
            <a:t>Behaviour</a:t>
          </a:r>
          <a:endParaRPr lang="en-US" sz="1200" kern="1200" dirty="0"/>
        </a:p>
      </dsp:txBody>
      <dsp:txXfrm>
        <a:off x="273" y="1306655"/>
        <a:ext cx="1185305" cy="711183"/>
      </dsp:txXfrm>
    </dsp:sp>
    <dsp:sp modelId="{616480D9-7F42-4FE0-870A-BA8D05E1E92F}">
      <dsp:nvSpPr>
        <dsp:cNvPr id="0" name=""/>
        <dsp:cNvSpPr/>
      </dsp:nvSpPr>
      <dsp:spPr>
        <a:xfrm>
          <a:off x="1205571" y="1540747"/>
          <a:ext cx="177795" cy="243000"/>
        </a:xfrm>
        <a:prstGeom prst="rightArrow">
          <a:avLst>
            <a:gd name="adj1" fmla="val 50000"/>
            <a:gd name="adj2" fmla="val 5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F509024-7777-4B03-B00D-DA16EDD89F09}">
      <dsp:nvSpPr>
        <dsp:cNvPr id="0" name=""/>
        <dsp:cNvSpPr/>
      </dsp:nvSpPr>
      <dsp:spPr>
        <a:xfrm>
          <a:off x="1403360" y="1306655"/>
          <a:ext cx="1185305" cy="711183"/>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533400">
            <a:lnSpc>
              <a:spcPct val="90000"/>
            </a:lnSpc>
            <a:spcBef>
              <a:spcPct val="0"/>
            </a:spcBef>
            <a:spcAft>
              <a:spcPct val="35000"/>
            </a:spcAft>
            <a:buNone/>
          </a:pPr>
          <a:r>
            <a:rPr lang="en-GB" sz="1200" kern="1200" dirty="0"/>
            <a:t>Affect </a:t>
          </a:r>
          <a:endParaRPr lang="en-US" sz="1200" kern="1200" dirty="0"/>
        </a:p>
      </dsp:txBody>
      <dsp:txXfrm>
        <a:off x="1403360" y="1306655"/>
        <a:ext cx="1185305" cy="711183"/>
      </dsp:txXfrm>
    </dsp:sp>
    <dsp:sp modelId="{6AC533E4-A574-4198-A683-95F72065D712}">
      <dsp:nvSpPr>
        <dsp:cNvPr id="0" name=""/>
        <dsp:cNvSpPr/>
      </dsp:nvSpPr>
      <dsp:spPr>
        <a:xfrm>
          <a:off x="2608658" y="1540747"/>
          <a:ext cx="177795" cy="243000"/>
        </a:xfrm>
        <a:prstGeom prst="rightArrow">
          <a:avLst>
            <a:gd name="adj1" fmla="val 50000"/>
            <a:gd name="adj2" fmla="val 5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7F7DD7C-64F6-45DC-A3E1-292058A9E03F}">
      <dsp:nvSpPr>
        <dsp:cNvPr id="0" name=""/>
        <dsp:cNvSpPr/>
      </dsp:nvSpPr>
      <dsp:spPr>
        <a:xfrm>
          <a:off x="2806447" y="1306655"/>
          <a:ext cx="1185305" cy="711183"/>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533400">
            <a:lnSpc>
              <a:spcPct val="90000"/>
            </a:lnSpc>
            <a:spcBef>
              <a:spcPct val="0"/>
            </a:spcBef>
            <a:spcAft>
              <a:spcPct val="35000"/>
            </a:spcAft>
            <a:buNone/>
          </a:pPr>
          <a:r>
            <a:rPr lang="en-GB" sz="1200" kern="1200" dirty="0"/>
            <a:t>Sensation </a:t>
          </a:r>
          <a:endParaRPr lang="en-US" sz="1200" kern="1200" dirty="0"/>
        </a:p>
      </dsp:txBody>
      <dsp:txXfrm>
        <a:off x="2806447" y="1306655"/>
        <a:ext cx="1185305" cy="711183"/>
      </dsp:txXfrm>
    </dsp:sp>
    <dsp:sp modelId="{DF5D81E4-6E24-42F9-824A-C0573A7972F1}">
      <dsp:nvSpPr>
        <dsp:cNvPr id="0" name=""/>
        <dsp:cNvSpPr/>
      </dsp:nvSpPr>
      <dsp:spPr>
        <a:xfrm>
          <a:off x="4011745" y="1540747"/>
          <a:ext cx="177795" cy="243000"/>
        </a:xfrm>
        <a:prstGeom prst="rightArrow">
          <a:avLst>
            <a:gd name="adj1" fmla="val 50000"/>
            <a:gd name="adj2" fmla="val 5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8D2C243-21F7-4EFA-B047-B9B572BA1D7E}">
      <dsp:nvSpPr>
        <dsp:cNvPr id="0" name=""/>
        <dsp:cNvSpPr/>
      </dsp:nvSpPr>
      <dsp:spPr>
        <a:xfrm>
          <a:off x="4209534" y="1306655"/>
          <a:ext cx="1185305" cy="711183"/>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533400">
            <a:lnSpc>
              <a:spcPct val="90000"/>
            </a:lnSpc>
            <a:spcBef>
              <a:spcPct val="0"/>
            </a:spcBef>
            <a:spcAft>
              <a:spcPct val="35000"/>
            </a:spcAft>
            <a:buNone/>
          </a:pPr>
          <a:r>
            <a:rPr lang="en-GB" sz="1200" kern="1200" dirty="0"/>
            <a:t>Imaginary</a:t>
          </a:r>
          <a:endParaRPr lang="en-US" sz="1200" kern="1200" dirty="0"/>
        </a:p>
      </dsp:txBody>
      <dsp:txXfrm>
        <a:off x="4209534" y="1306655"/>
        <a:ext cx="1185305" cy="711183"/>
      </dsp:txXfrm>
    </dsp:sp>
    <dsp:sp modelId="{568937E8-EC93-458D-8244-745192C40B49}">
      <dsp:nvSpPr>
        <dsp:cNvPr id="0" name=""/>
        <dsp:cNvSpPr/>
      </dsp:nvSpPr>
      <dsp:spPr>
        <a:xfrm>
          <a:off x="5414833" y="1540747"/>
          <a:ext cx="177795" cy="243000"/>
        </a:xfrm>
        <a:prstGeom prst="rightArrow">
          <a:avLst>
            <a:gd name="adj1" fmla="val 50000"/>
            <a:gd name="adj2" fmla="val 5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51E6C94-A61E-40CF-B3C2-5E6EC6C117BA}">
      <dsp:nvSpPr>
        <dsp:cNvPr id="0" name=""/>
        <dsp:cNvSpPr/>
      </dsp:nvSpPr>
      <dsp:spPr>
        <a:xfrm>
          <a:off x="5612621" y="1306655"/>
          <a:ext cx="1185305" cy="711183"/>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533400">
            <a:lnSpc>
              <a:spcPct val="90000"/>
            </a:lnSpc>
            <a:spcBef>
              <a:spcPct val="0"/>
            </a:spcBef>
            <a:spcAft>
              <a:spcPct val="35000"/>
            </a:spcAft>
            <a:buNone/>
          </a:pPr>
          <a:r>
            <a:rPr lang="en-GB" sz="1200" kern="1200" dirty="0"/>
            <a:t>Cognition </a:t>
          </a:r>
          <a:endParaRPr lang="en-US" sz="1200" kern="1200" dirty="0"/>
        </a:p>
      </dsp:txBody>
      <dsp:txXfrm>
        <a:off x="5612621" y="1306655"/>
        <a:ext cx="1185305" cy="711183"/>
      </dsp:txXfrm>
    </dsp:sp>
    <dsp:sp modelId="{6878E0E0-5072-4508-B2CE-B4C07FACBAD0}">
      <dsp:nvSpPr>
        <dsp:cNvPr id="0" name=""/>
        <dsp:cNvSpPr/>
      </dsp:nvSpPr>
      <dsp:spPr>
        <a:xfrm>
          <a:off x="6817920" y="1540747"/>
          <a:ext cx="177795" cy="243000"/>
        </a:xfrm>
        <a:prstGeom prst="rightArrow">
          <a:avLst>
            <a:gd name="adj1" fmla="val 50000"/>
            <a:gd name="adj2" fmla="val 5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B73B6D7-E77B-4DF7-92FA-FC2F8891AE33}">
      <dsp:nvSpPr>
        <dsp:cNvPr id="0" name=""/>
        <dsp:cNvSpPr/>
      </dsp:nvSpPr>
      <dsp:spPr>
        <a:xfrm>
          <a:off x="7015709" y="1306655"/>
          <a:ext cx="1185305" cy="711183"/>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533400">
            <a:lnSpc>
              <a:spcPct val="90000"/>
            </a:lnSpc>
            <a:spcBef>
              <a:spcPct val="0"/>
            </a:spcBef>
            <a:spcAft>
              <a:spcPct val="35000"/>
            </a:spcAft>
            <a:buNone/>
          </a:pPr>
          <a:r>
            <a:rPr lang="en-GB" sz="1200" kern="1200"/>
            <a:t>Interpersonal </a:t>
          </a:r>
          <a:endParaRPr lang="en-US" sz="1200" kern="1200"/>
        </a:p>
      </dsp:txBody>
      <dsp:txXfrm>
        <a:off x="7015709" y="1306655"/>
        <a:ext cx="1185305" cy="711183"/>
      </dsp:txXfrm>
    </dsp:sp>
    <dsp:sp modelId="{68B78B59-DC32-4D48-9B30-794827678D46}">
      <dsp:nvSpPr>
        <dsp:cNvPr id="0" name=""/>
        <dsp:cNvSpPr/>
      </dsp:nvSpPr>
      <dsp:spPr>
        <a:xfrm>
          <a:off x="8221007" y="1540747"/>
          <a:ext cx="177795" cy="243000"/>
        </a:xfrm>
        <a:prstGeom prst="rightArrow">
          <a:avLst>
            <a:gd name="adj1" fmla="val 50000"/>
            <a:gd name="adj2" fmla="val 5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E652504-3976-4436-9FF5-942E35A91352}">
      <dsp:nvSpPr>
        <dsp:cNvPr id="0" name=""/>
        <dsp:cNvSpPr/>
      </dsp:nvSpPr>
      <dsp:spPr>
        <a:xfrm>
          <a:off x="8418796" y="1306655"/>
          <a:ext cx="1185305" cy="711183"/>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533400">
            <a:lnSpc>
              <a:spcPct val="90000"/>
            </a:lnSpc>
            <a:spcBef>
              <a:spcPct val="0"/>
            </a:spcBef>
            <a:spcAft>
              <a:spcPct val="35000"/>
            </a:spcAft>
            <a:buNone/>
          </a:pPr>
          <a:r>
            <a:rPr lang="en-GB" sz="1200" kern="1200" dirty="0"/>
            <a:t>Drug/Biology</a:t>
          </a:r>
          <a:endParaRPr lang="en-US" sz="1200" kern="1200" dirty="0"/>
        </a:p>
      </dsp:txBody>
      <dsp:txXfrm>
        <a:off x="8418796" y="1306655"/>
        <a:ext cx="1185305" cy="7111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13872-3FB1-4AFC-8B65-D87F6786514C}">
      <dsp:nvSpPr>
        <dsp:cNvPr id="0" name=""/>
        <dsp:cNvSpPr/>
      </dsp:nvSpPr>
      <dsp:spPr>
        <a:xfrm>
          <a:off x="4691394" y="1266994"/>
          <a:ext cx="2437438" cy="579999"/>
        </a:xfrm>
        <a:custGeom>
          <a:avLst/>
          <a:gdLst/>
          <a:ahLst/>
          <a:cxnLst/>
          <a:rect l="0" t="0" r="0" b="0"/>
          <a:pathLst>
            <a:path>
              <a:moveTo>
                <a:pt x="0" y="0"/>
              </a:moveTo>
              <a:lnTo>
                <a:pt x="0" y="395252"/>
              </a:lnTo>
              <a:lnTo>
                <a:pt x="2437438" y="395252"/>
              </a:lnTo>
              <a:lnTo>
                <a:pt x="2437438" y="5799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3D1F9A3-05FB-44A1-918E-BFCFE5882775}">
      <dsp:nvSpPr>
        <dsp:cNvPr id="0" name=""/>
        <dsp:cNvSpPr/>
      </dsp:nvSpPr>
      <dsp:spPr>
        <a:xfrm>
          <a:off x="4645674" y="1266994"/>
          <a:ext cx="91440" cy="579999"/>
        </a:xfrm>
        <a:custGeom>
          <a:avLst/>
          <a:gdLst/>
          <a:ahLst/>
          <a:cxnLst/>
          <a:rect l="0" t="0" r="0" b="0"/>
          <a:pathLst>
            <a:path>
              <a:moveTo>
                <a:pt x="45720" y="0"/>
              </a:moveTo>
              <a:lnTo>
                <a:pt x="45720" y="5799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3727E86-1EF5-42CB-B8E6-60F5B0FE2E58}">
      <dsp:nvSpPr>
        <dsp:cNvPr id="0" name=""/>
        <dsp:cNvSpPr/>
      </dsp:nvSpPr>
      <dsp:spPr>
        <a:xfrm>
          <a:off x="2253956" y="1266994"/>
          <a:ext cx="2437438" cy="579999"/>
        </a:xfrm>
        <a:custGeom>
          <a:avLst/>
          <a:gdLst/>
          <a:ahLst/>
          <a:cxnLst/>
          <a:rect l="0" t="0" r="0" b="0"/>
          <a:pathLst>
            <a:path>
              <a:moveTo>
                <a:pt x="2437438" y="0"/>
              </a:moveTo>
              <a:lnTo>
                <a:pt x="2437438" y="395252"/>
              </a:lnTo>
              <a:lnTo>
                <a:pt x="0" y="395252"/>
              </a:lnTo>
              <a:lnTo>
                <a:pt x="0" y="5799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965C4BA-BC69-4DB4-9367-CA9CDF284803}">
      <dsp:nvSpPr>
        <dsp:cNvPr id="0" name=""/>
        <dsp:cNvSpPr/>
      </dsp:nvSpPr>
      <dsp:spPr>
        <a:xfrm>
          <a:off x="3694260" y="634"/>
          <a:ext cx="1994267" cy="126636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736882D-BD89-4EC3-9E8C-BD34A763908C}">
      <dsp:nvSpPr>
        <dsp:cNvPr id="0" name=""/>
        <dsp:cNvSpPr/>
      </dsp:nvSpPr>
      <dsp:spPr>
        <a:xfrm>
          <a:off x="3915846" y="211140"/>
          <a:ext cx="1994267" cy="12663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Many therapeutic approaches are trimodal (ABC) addressing : </a:t>
          </a:r>
          <a:endParaRPr lang="en-US" sz="1900" kern="1200"/>
        </a:p>
      </dsp:txBody>
      <dsp:txXfrm>
        <a:off x="3952936" y="248230"/>
        <a:ext cx="1920087" cy="1192180"/>
      </dsp:txXfrm>
    </dsp:sp>
    <dsp:sp modelId="{F74899D7-3E74-4355-88F2-FF6D70BC6277}">
      <dsp:nvSpPr>
        <dsp:cNvPr id="0" name=""/>
        <dsp:cNvSpPr/>
      </dsp:nvSpPr>
      <dsp:spPr>
        <a:xfrm>
          <a:off x="1256822" y="1846993"/>
          <a:ext cx="1994267" cy="126636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A1140F9-5BF2-4F4F-8C88-2AAF9AC161A7}">
      <dsp:nvSpPr>
        <dsp:cNvPr id="0" name=""/>
        <dsp:cNvSpPr/>
      </dsp:nvSpPr>
      <dsp:spPr>
        <a:xfrm>
          <a:off x="1478407" y="2057499"/>
          <a:ext cx="1994267" cy="12663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affect</a:t>
          </a:r>
          <a:endParaRPr lang="en-US" sz="1900" kern="1200" dirty="0"/>
        </a:p>
      </dsp:txBody>
      <dsp:txXfrm>
        <a:off x="1515497" y="2094589"/>
        <a:ext cx="1920087" cy="1192180"/>
      </dsp:txXfrm>
    </dsp:sp>
    <dsp:sp modelId="{B7F56FF2-4E12-4C1C-99E0-BA5B5FC221E9}">
      <dsp:nvSpPr>
        <dsp:cNvPr id="0" name=""/>
        <dsp:cNvSpPr/>
      </dsp:nvSpPr>
      <dsp:spPr>
        <a:xfrm>
          <a:off x="3694260" y="1846993"/>
          <a:ext cx="1994267" cy="126636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9B389D9-F1FE-4EFE-9844-ED48200AC582}">
      <dsp:nvSpPr>
        <dsp:cNvPr id="0" name=""/>
        <dsp:cNvSpPr/>
      </dsp:nvSpPr>
      <dsp:spPr>
        <a:xfrm>
          <a:off x="3915846" y="2057499"/>
          <a:ext cx="1994267" cy="12663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behaviour </a:t>
          </a:r>
          <a:endParaRPr lang="en-US" sz="1900" kern="1200" dirty="0"/>
        </a:p>
      </dsp:txBody>
      <dsp:txXfrm>
        <a:off x="3952936" y="2094589"/>
        <a:ext cx="1920087" cy="1192180"/>
      </dsp:txXfrm>
    </dsp:sp>
    <dsp:sp modelId="{E2C9B7D9-A550-42D7-9598-DEE56BE8E234}">
      <dsp:nvSpPr>
        <dsp:cNvPr id="0" name=""/>
        <dsp:cNvSpPr/>
      </dsp:nvSpPr>
      <dsp:spPr>
        <a:xfrm>
          <a:off x="6131699" y="1846993"/>
          <a:ext cx="1994267" cy="126636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86348D5-2C8D-447A-9A7C-B93F75FA23F6}">
      <dsp:nvSpPr>
        <dsp:cNvPr id="0" name=""/>
        <dsp:cNvSpPr/>
      </dsp:nvSpPr>
      <dsp:spPr>
        <a:xfrm>
          <a:off x="6353284" y="2057499"/>
          <a:ext cx="1994267" cy="12663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cognition </a:t>
          </a:r>
          <a:endParaRPr lang="en-US" sz="1900" kern="1200"/>
        </a:p>
      </dsp:txBody>
      <dsp:txXfrm>
        <a:off x="6390374" y="2094589"/>
        <a:ext cx="1920087" cy="11921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21E7F-6727-4CF6-B3B4-70A56ADCC78A}">
      <dsp:nvSpPr>
        <dsp:cNvPr id="0" name=""/>
        <dsp:cNvSpPr/>
      </dsp:nvSpPr>
      <dsp:spPr>
        <a:xfrm>
          <a:off x="0" y="662041"/>
          <a:ext cx="2701230" cy="1715281"/>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E9F3420-E3BF-4285-A9D5-5CEF1A16B3D1}">
      <dsp:nvSpPr>
        <dsp:cNvPr id="0" name=""/>
        <dsp:cNvSpPr/>
      </dsp:nvSpPr>
      <dsp:spPr>
        <a:xfrm>
          <a:off x="300136" y="947171"/>
          <a:ext cx="2701230" cy="171528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GB" sz="4200" b="1" i="1" kern="1200"/>
            <a:t>A</a:t>
          </a:r>
          <a:r>
            <a:rPr lang="en-GB" sz="4200" i="1" kern="1200"/>
            <a:t>chievable </a:t>
          </a:r>
          <a:endParaRPr lang="en-US" sz="4200" kern="1200"/>
        </a:p>
      </dsp:txBody>
      <dsp:txXfrm>
        <a:off x="350375" y="997410"/>
        <a:ext cx="2600752" cy="1614803"/>
      </dsp:txXfrm>
    </dsp:sp>
    <dsp:sp modelId="{E579615D-85BA-43EC-BC7E-75012607DEDD}">
      <dsp:nvSpPr>
        <dsp:cNvPr id="0" name=""/>
        <dsp:cNvSpPr/>
      </dsp:nvSpPr>
      <dsp:spPr>
        <a:xfrm>
          <a:off x="3301503" y="662041"/>
          <a:ext cx="2701230" cy="1715281"/>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ED273C1-FFC3-41CD-BD95-B287555BDA74}">
      <dsp:nvSpPr>
        <dsp:cNvPr id="0" name=""/>
        <dsp:cNvSpPr/>
      </dsp:nvSpPr>
      <dsp:spPr>
        <a:xfrm>
          <a:off x="3601640" y="947171"/>
          <a:ext cx="2701230" cy="171528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GB" sz="4200" b="1" i="1" kern="1200"/>
            <a:t>B</a:t>
          </a:r>
          <a:r>
            <a:rPr lang="en-GB" sz="4200" i="1" kern="1200"/>
            <a:t>elievable</a:t>
          </a:r>
          <a:endParaRPr lang="en-US" sz="4200" kern="1200"/>
        </a:p>
      </dsp:txBody>
      <dsp:txXfrm>
        <a:off x="3651879" y="997410"/>
        <a:ext cx="2600752" cy="1614803"/>
      </dsp:txXfrm>
    </dsp:sp>
    <dsp:sp modelId="{B091E266-76EA-47B6-B097-41B51072C946}">
      <dsp:nvSpPr>
        <dsp:cNvPr id="0" name=""/>
        <dsp:cNvSpPr/>
      </dsp:nvSpPr>
      <dsp:spPr>
        <a:xfrm>
          <a:off x="6603007" y="662041"/>
          <a:ext cx="2701230" cy="1715281"/>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ABEEBCB-56C7-464C-9148-2CA297C0ED7B}">
      <dsp:nvSpPr>
        <dsp:cNvPr id="0" name=""/>
        <dsp:cNvSpPr/>
      </dsp:nvSpPr>
      <dsp:spPr>
        <a:xfrm>
          <a:off x="6903144" y="947171"/>
          <a:ext cx="2701230" cy="171528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GB" sz="4200" b="1" i="1" kern="1200"/>
            <a:t>C</a:t>
          </a:r>
          <a:r>
            <a:rPr lang="en-GB" sz="4200" i="1" kern="1200"/>
            <a:t>ommitted</a:t>
          </a:r>
          <a:r>
            <a:rPr lang="en-GB" sz="4200" kern="1200"/>
            <a:t>  </a:t>
          </a:r>
          <a:endParaRPr lang="en-US" sz="4200" kern="1200"/>
        </a:p>
      </dsp:txBody>
      <dsp:txXfrm>
        <a:off x="6953383" y="997410"/>
        <a:ext cx="2600752" cy="16148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8D54A-4693-4A8F-83AA-6709DFEDBBE0}">
      <dsp:nvSpPr>
        <dsp:cNvPr id="0" name=""/>
        <dsp:cNvSpPr/>
      </dsp:nvSpPr>
      <dsp:spPr>
        <a:xfrm>
          <a:off x="0" y="307313"/>
          <a:ext cx="9604375" cy="277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315A0B-4EEC-4431-910F-2DDCCA6184FF}">
      <dsp:nvSpPr>
        <dsp:cNvPr id="0" name=""/>
        <dsp:cNvSpPr/>
      </dsp:nvSpPr>
      <dsp:spPr>
        <a:xfrm>
          <a:off x="480218" y="144953"/>
          <a:ext cx="6723062" cy="3247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488950">
            <a:lnSpc>
              <a:spcPct val="90000"/>
            </a:lnSpc>
            <a:spcBef>
              <a:spcPct val="0"/>
            </a:spcBef>
            <a:spcAft>
              <a:spcPct val="35000"/>
            </a:spcAft>
            <a:buNone/>
          </a:pPr>
          <a:r>
            <a:rPr lang="en-GB" sz="1100" b="1" kern="1200" dirty="0"/>
            <a:t>1. Set specific goals in terms that can be measured.</a:t>
          </a:r>
          <a:endParaRPr lang="en-US" sz="1100" kern="1200" dirty="0"/>
        </a:p>
      </dsp:txBody>
      <dsp:txXfrm>
        <a:off x="496070" y="160805"/>
        <a:ext cx="6691358" cy="293016"/>
      </dsp:txXfrm>
    </dsp:sp>
    <dsp:sp modelId="{685CCA73-4688-44F1-9C66-179F3D9A2A7C}">
      <dsp:nvSpPr>
        <dsp:cNvPr id="0" name=""/>
        <dsp:cNvSpPr/>
      </dsp:nvSpPr>
      <dsp:spPr>
        <a:xfrm>
          <a:off x="0" y="806273"/>
          <a:ext cx="9604375" cy="277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03D86C-5C63-4C4D-8A3C-AE38F1C9D2F9}">
      <dsp:nvSpPr>
        <dsp:cNvPr id="0" name=""/>
        <dsp:cNvSpPr/>
      </dsp:nvSpPr>
      <dsp:spPr>
        <a:xfrm>
          <a:off x="480218" y="643913"/>
          <a:ext cx="6723062" cy="3247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488950">
            <a:lnSpc>
              <a:spcPct val="90000"/>
            </a:lnSpc>
            <a:spcBef>
              <a:spcPct val="0"/>
            </a:spcBef>
            <a:spcAft>
              <a:spcPct val="35000"/>
            </a:spcAft>
            <a:buNone/>
          </a:pPr>
          <a:r>
            <a:rPr lang="en-GB" sz="1100" b="1" kern="1200"/>
            <a:t>2. Set difficult but realistic goals.</a:t>
          </a:r>
          <a:endParaRPr lang="en-US" sz="1100" kern="1200"/>
        </a:p>
      </dsp:txBody>
      <dsp:txXfrm>
        <a:off x="496070" y="659765"/>
        <a:ext cx="6691358" cy="293016"/>
      </dsp:txXfrm>
    </dsp:sp>
    <dsp:sp modelId="{C691BEC7-92AD-43EA-954D-5F72E4BB9B84}">
      <dsp:nvSpPr>
        <dsp:cNvPr id="0" name=""/>
        <dsp:cNvSpPr/>
      </dsp:nvSpPr>
      <dsp:spPr>
        <a:xfrm>
          <a:off x="0" y="1305233"/>
          <a:ext cx="9604375" cy="277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F6A82B-4623-4ECC-B472-C921E31C53D7}">
      <dsp:nvSpPr>
        <dsp:cNvPr id="0" name=""/>
        <dsp:cNvSpPr/>
      </dsp:nvSpPr>
      <dsp:spPr>
        <a:xfrm>
          <a:off x="480218" y="1142873"/>
          <a:ext cx="6723062" cy="3247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488950">
            <a:lnSpc>
              <a:spcPct val="90000"/>
            </a:lnSpc>
            <a:spcBef>
              <a:spcPct val="0"/>
            </a:spcBef>
            <a:spcAft>
              <a:spcPct val="35000"/>
            </a:spcAft>
            <a:buNone/>
          </a:pPr>
          <a:r>
            <a:rPr lang="en-GB" sz="1100" b="1" kern="1200"/>
            <a:t>3. Set short-term as well as long-range goals.</a:t>
          </a:r>
          <a:endParaRPr lang="en-US" sz="1100" kern="1200"/>
        </a:p>
      </dsp:txBody>
      <dsp:txXfrm>
        <a:off x="496070" y="1158725"/>
        <a:ext cx="6691358" cy="293016"/>
      </dsp:txXfrm>
    </dsp:sp>
    <dsp:sp modelId="{DFA6C78B-034A-42E1-A85D-05DE7EFCB690}">
      <dsp:nvSpPr>
        <dsp:cNvPr id="0" name=""/>
        <dsp:cNvSpPr/>
      </dsp:nvSpPr>
      <dsp:spPr>
        <a:xfrm>
          <a:off x="0" y="1804193"/>
          <a:ext cx="9604375" cy="277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10637F-8E58-4786-B49E-E9A43A14C08C}">
      <dsp:nvSpPr>
        <dsp:cNvPr id="0" name=""/>
        <dsp:cNvSpPr/>
      </dsp:nvSpPr>
      <dsp:spPr>
        <a:xfrm>
          <a:off x="480218" y="1641833"/>
          <a:ext cx="6723062" cy="3247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488950">
            <a:lnSpc>
              <a:spcPct val="90000"/>
            </a:lnSpc>
            <a:spcBef>
              <a:spcPct val="0"/>
            </a:spcBef>
            <a:spcAft>
              <a:spcPct val="35000"/>
            </a:spcAft>
            <a:buNone/>
          </a:pPr>
          <a:r>
            <a:rPr lang="en-GB" sz="1100" b="1" kern="1200"/>
            <a:t>4. Express goals in positive rather than negative terms.</a:t>
          </a:r>
          <a:endParaRPr lang="en-US" sz="1100" kern="1200"/>
        </a:p>
      </dsp:txBody>
      <dsp:txXfrm>
        <a:off x="496070" y="1657685"/>
        <a:ext cx="6691358" cy="293016"/>
      </dsp:txXfrm>
    </dsp:sp>
    <dsp:sp modelId="{F074944A-C8D3-4519-91DA-FB36CDE6EFBF}">
      <dsp:nvSpPr>
        <dsp:cNvPr id="0" name=""/>
        <dsp:cNvSpPr/>
      </dsp:nvSpPr>
      <dsp:spPr>
        <a:xfrm>
          <a:off x="0" y="2303153"/>
          <a:ext cx="9604375" cy="277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9F6FBC-152F-4477-9E37-F2E4C23D1215}">
      <dsp:nvSpPr>
        <dsp:cNvPr id="0" name=""/>
        <dsp:cNvSpPr/>
      </dsp:nvSpPr>
      <dsp:spPr>
        <a:xfrm>
          <a:off x="480218" y="2140793"/>
          <a:ext cx="6723062" cy="3247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488950">
            <a:lnSpc>
              <a:spcPct val="90000"/>
            </a:lnSpc>
            <a:spcBef>
              <a:spcPct val="0"/>
            </a:spcBef>
            <a:spcAft>
              <a:spcPct val="35000"/>
            </a:spcAft>
            <a:buNone/>
          </a:pPr>
          <a:r>
            <a:rPr lang="en-GB" sz="1100" b="1" kern="1200" dirty="0"/>
            <a:t>4. Identify specific goal achievement strategies.</a:t>
          </a:r>
          <a:endParaRPr lang="en-US" sz="1100" kern="1200" dirty="0"/>
        </a:p>
      </dsp:txBody>
      <dsp:txXfrm>
        <a:off x="496070" y="2156645"/>
        <a:ext cx="6691358" cy="293016"/>
      </dsp:txXfrm>
    </dsp:sp>
    <dsp:sp modelId="{6A08DE93-29BE-4646-B6A4-F5FCD50270DF}">
      <dsp:nvSpPr>
        <dsp:cNvPr id="0" name=""/>
        <dsp:cNvSpPr/>
      </dsp:nvSpPr>
      <dsp:spPr>
        <a:xfrm>
          <a:off x="0" y="2802113"/>
          <a:ext cx="9604375" cy="277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94FC9C-2702-4F15-9528-035190247E12}">
      <dsp:nvSpPr>
        <dsp:cNvPr id="0" name=""/>
        <dsp:cNvSpPr/>
      </dsp:nvSpPr>
      <dsp:spPr>
        <a:xfrm>
          <a:off x="480218" y="2639753"/>
          <a:ext cx="6723062" cy="3247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488950">
            <a:lnSpc>
              <a:spcPct val="90000"/>
            </a:lnSpc>
            <a:spcBef>
              <a:spcPct val="0"/>
            </a:spcBef>
            <a:spcAft>
              <a:spcPct val="35000"/>
            </a:spcAft>
            <a:buNone/>
          </a:pPr>
          <a:r>
            <a:rPr lang="en-GB" sz="1100" b="1" kern="1200" dirty="0"/>
            <a:t>6. Record goals, achievement strategies, and target dates for attaining goals.</a:t>
          </a:r>
          <a:endParaRPr lang="en-US" sz="1100" kern="1200" dirty="0"/>
        </a:p>
      </dsp:txBody>
      <dsp:txXfrm>
        <a:off x="496070" y="2655605"/>
        <a:ext cx="6691358" cy="293016"/>
      </dsp:txXfrm>
    </dsp:sp>
    <dsp:sp modelId="{443D4097-5A58-4E5E-AEB6-3B04D9A6142F}">
      <dsp:nvSpPr>
        <dsp:cNvPr id="0" name=""/>
        <dsp:cNvSpPr/>
      </dsp:nvSpPr>
      <dsp:spPr>
        <a:xfrm>
          <a:off x="0" y="3301073"/>
          <a:ext cx="9604375" cy="277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CF40C3-87B0-4D71-8823-7E4C8FB4E082}">
      <dsp:nvSpPr>
        <dsp:cNvPr id="0" name=""/>
        <dsp:cNvSpPr/>
      </dsp:nvSpPr>
      <dsp:spPr>
        <a:xfrm>
          <a:off x="480218" y="3138713"/>
          <a:ext cx="6723062" cy="3247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488950">
            <a:lnSpc>
              <a:spcPct val="90000"/>
            </a:lnSpc>
            <a:spcBef>
              <a:spcPct val="0"/>
            </a:spcBef>
            <a:spcAft>
              <a:spcPct val="35000"/>
            </a:spcAft>
            <a:buNone/>
          </a:pPr>
          <a:r>
            <a:rPr lang="en-GB" sz="1100" b="1" kern="1200" dirty="0"/>
            <a:t>7. Set up a feedback or goal evaluation system.</a:t>
          </a:r>
          <a:endParaRPr lang="en-US" sz="1100" kern="1200" dirty="0"/>
        </a:p>
      </dsp:txBody>
      <dsp:txXfrm>
        <a:off x="496070" y="3154565"/>
        <a:ext cx="6691358" cy="2930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ADBD3B-E635-4077-98A3-819CC52D1AEB}">
      <dsp:nvSpPr>
        <dsp:cNvPr id="0" name=""/>
        <dsp:cNvSpPr/>
      </dsp:nvSpPr>
      <dsp:spPr>
        <a:xfrm rot="5400000">
          <a:off x="367666" y="1635075"/>
          <a:ext cx="1106095" cy="1840518"/>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F3D407-A73D-49D0-886E-E1D2F3F1A893}">
      <dsp:nvSpPr>
        <dsp:cNvPr id="0" name=""/>
        <dsp:cNvSpPr/>
      </dsp:nvSpPr>
      <dsp:spPr>
        <a:xfrm>
          <a:off x="183031" y="2184994"/>
          <a:ext cx="1661630" cy="1456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Where the expectations met?</a:t>
          </a:r>
          <a:endParaRPr lang="en-US" sz="2200" kern="1200"/>
        </a:p>
      </dsp:txBody>
      <dsp:txXfrm>
        <a:off x="183031" y="2184994"/>
        <a:ext cx="1661630" cy="1456516"/>
      </dsp:txXfrm>
    </dsp:sp>
    <dsp:sp modelId="{E215B248-2104-4091-AB1D-DEFFD5CCA2F2}">
      <dsp:nvSpPr>
        <dsp:cNvPr id="0" name=""/>
        <dsp:cNvSpPr/>
      </dsp:nvSpPr>
      <dsp:spPr>
        <a:xfrm>
          <a:off x="1531146" y="1499574"/>
          <a:ext cx="313515" cy="313515"/>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279AAF-0455-453F-B092-C0A94DEF1856}">
      <dsp:nvSpPr>
        <dsp:cNvPr id="0" name=""/>
        <dsp:cNvSpPr/>
      </dsp:nvSpPr>
      <dsp:spPr>
        <a:xfrm rot="5400000">
          <a:off x="2401826" y="1131720"/>
          <a:ext cx="1106095" cy="1840518"/>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103805-67AF-47A5-8460-39E110FDB453}">
      <dsp:nvSpPr>
        <dsp:cNvPr id="0" name=""/>
        <dsp:cNvSpPr/>
      </dsp:nvSpPr>
      <dsp:spPr>
        <a:xfrm>
          <a:off x="2217191" y="1681639"/>
          <a:ext cx="1661630" cy="1456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What are the new things learned?</a:t>
          </a:r>
          <a:endParaRPr lang="en-US" sz="2200" kern="1200"/>
        </a:p>
      </dsp:txBody>
      <dsp:txXfrm>
        <a:off x="2217191" y="1681639"/>
        <a:ext cx="1661630" cy="1456516"/>
      </dsp:txXfrm>
    </dsp:sp>
    <dsp:sp modelId="{238C61B1-B38B-4BF3-831D-454D8C91853F}">
      <dsp:nvSpPr>
        <dsp:cNvPr id="0" name=""/>
        <dsp:cNvSpPr/>
      </dsp:nvSpPr>
      <dsp:spPr>
        <a:xfrm>
          <a:off x="3565306" y="996219"/>
          <a:ext cx="313515" cy="313515"/>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B410FF-7803-48BC-AC6E-CBAD5D177C50}">
      <dsp:nvSpPr>
        <dsp:cNvPr id="0" name=""/>
        <dsp:cNvSpPr/>
      </dsp:nvSpPr>
      <dsp:spPr>
        <a:xfrm rot="5400000">
          <a:off x="4435986" y="628365"/>
          <a:ext cx="1106095" cy="1840518"/>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63EEE6-E3B7-4407-BC34-7A9617FB7541}">
      <dsp:nvSpPr>
        <dsp:cNvPr id="0" name=""/>
        <dsp:cNvSpPr/>
      </dsp:nvSpPr>
      <dsp:spPr>
        <a:xfrm>
          <a:off x="4251351" y="1178284"/>
          <a:ext cx="1661630" cy="1456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What would be the follow up?</a:t>
          </a:r>
          <a:endParaRPr lang="en-US" sz="2200" kern="1200"/>
        </a:p>
      </dsp:txBody>
      <dsp:txXfrm>
        <a:off x="4251351" y="1178284"/>
        <a:ext cx="1661630" cy="1456516"/>
      </dsp:txXfrm>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96AD31-F97B-4D5D-A297-A8514CD10B06}" type="datetimeFigureOut">
              <a:rPr lang="en-GB" smtClean="0"/>
              <a:t>19/09/2021</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594C5BC0-3935-4120-B53D-AE931DC46F30}"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0274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96AD31-F97B-4D5D-A297-A8514CD10B06}" type="datetimeFigureOut">
              <a:rPr lang="en-GB" smtClean="0"/>
              <a:t>19/09/2021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4C5BC0-3935-4120-B53D-AE931DC46F30}"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214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96AD31-F97B-4D5D-A297-A8514CD10B06}" type="datetimeFigureOut">
              <a:rPr lang="en-GB" smtClean="0"/>
              <a:t>19/09/2021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4C5BC0-3935-4120-B53D-AE931DC46F30}"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4422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6147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2037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07967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9680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2907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38324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09367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929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96AD31-F97B-4D5D-A297-A8514CD10B06}" type="datetimeFigureOut">
              <a:rPr lang="en-GB" smtClean="0"/>
              <a:t>19/09/2021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4C5BC0-3935-4120-B53D-AE931DC46F30}"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23549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9/19/2021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50846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28340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9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96AD31-F97B-4D5D-A297-A8514CD10B06}" type="datetimeFigureOut">
              <a:rPr lang="en-GB" smtClean="0"/>
              <a:t>19/09/2021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4C5BC0-3935-4120-B53D-AE931DC46F30}"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159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96AD31-F97B-4D5D-A297-A8514CD10B06}" type="datetimeFigureOut">
              <a:rPr lang="en-GB" smtClean="0"/>
              <a:t>19/09/2021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4C5BC0-3935-4120-B53D-AE931DC46F30}"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1229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96AD31-F97B-4D5D-A297-A8514CD10B06}" type="datetimeFigureOut">
              <a:rPr lang="en-GB" smtClean="0"/>
              <a:t>19/09/2021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4C5BC0-3935-4120-B53D-AE931DC46F30}"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561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96AD31-F97B-4D5D-A297-A8514CD10B06}" type="datetimeFigureOut">
              <a:rPr lang="en-GB" smtClean="0"/>
              <a:t>19/09/2021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4C5BC0-3935-4120-B53D-AE931DC46F30}"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3585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6AD31-F97B-4D5D-A297-A8514CD10B06}" type="datetimeFigureOut">
              <a:rPr lang="en-GB" smtClean="0"/>
              <a:t>19/09/2021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4C5BC0-3935-4120-B53D-AE931DC46F30}" type="slidenum">
              <a:rPr lang="en-GB" smtClean="0"/>
              <a:t>‹#›</a:t>
            </a:fld>
            <a:endParaRPr lang="en-GB"/>
          </a:p>
        </p:txBody>
      </p:sp>
    </p:spTree>
    <p:extLst>
      <p:ext uri="{BB962C8B-B14F-4D97-AF65-F5344CB8AC3E}">
        <p14:creationId xmlns:p14="http://schemas.microsoft.com/office/powerpoint/2010/main" val="3585608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96AD31-F97B-4D5D-A297-A8514CD10B06}" type="datetimeFigureOut">
              <a:rPr lang="en-GB" smtClean="0"/>
              <a:t>19/09/2021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4C5BC0-3935-4120-B53D-AE931DC46F30}"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375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C96AD31-F97B-4D5D-A297-A8514CD10B06}" type="datetimeFigureOut">
              <a:rPr lang="en-GB" smtClean="0"/>
              <a:t>19/09/2021</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594C5BC0-3935-4120-B53D-AE931DC46F30}"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7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96AD31-F97B-4D5D-A297-A8514CD10B06}" type="datetimeFigureOut">
              <a:rPr lang="en-GB" smtClean="0"/>
              <a:t>19/09/2021</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94C5BC0-3935-4120-B53D-AE931DC46F30}"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547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9/19/2021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94778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hyperlink" Target="https://www.azquotes.com/author/24321-Abraham_Kaplan" TargetMode="External"/><Relationship Id="rId2" Type="http://schemas.openxmlformats.org/officeDocument/2006/relationships/image" Target="../media/image13.jpg"/><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ectangle 9">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cxnSp>
        <p:nvCxnSpPr>
          <p:cNvPr id="12" name="Straight Connector 11">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B2E064E-EA9F-414D-B0B1-C932E1DFBD7B}"/>
              </a:ext>
            </a:extLst>
          </p:cNvPr>
          <p:cNvSpPr>
            <a:spLocks noGrp="1"/>
          </p:cNvSpPr>
          <p:nvPr>
            <p:ph type="ctrTitle"/>
          </p:nvPr>
        </p:nvSpPr>
        <p:spPr>
          <a:xfrm>
            <a:off x="960933" y="960241"/>
            <a:ext cx="6849699" cy="4203872"/>
          </a:xfrm>
        </p:spPr>
        <p:txBody>
          <a:bodyPr anchor="ctr">
            <a:normAutofit fontScale="90000"/>
          </a:bodyPr>
          <a:lstStyle/>
          <a:p>
            <a:pPr algn="r"/>
            <a:r>
              <a:rPr lang="en-US" sz="5400" dirty="0"/>
              <a:t>Therapeutic Assessment &amp; Case conceptualization:  </a:t>
            </a:r>
            <a:br>
              <a:rPr lang="en-US" sz="5400" dirty="0"/>
            </a:br>
            <a:r>
              <a:rPr lang="en-US" sz="5400" dirty="0"/>
              <a:t>                             Approaches &amp;  Techniques</a:t>
            </a:r>
            <a:endParaRPr lang="en-GB" sz="5400" dirty="0"/>
          </a:p>
        </p:txBody>
      </p:sp>
      <p:sp>
        <p:nvSpPr>
          <p:cNvPr id="3" name="Subtitle 2">
            <a:extLst>
              <a:ext uri="{FF2B5EF4-FFF2-40B4-BE49-F238E27FC236}">
                <a16:creationId xmlns:a16="http://schemas.microsoft.com/office/drawing/2014/main" id="{C1417CB6-7274-43EC-9DF7-BF1C0065CA4B}"/>
              </a:ext>
            </a:extLst>
          </p:cNvPr>
          <p:cNvSpPr>
            <a:spLocks noGrp="1"/>
          </p:cNvSpPr>
          <p:nvPr>
            <p:ph type="subTitle" idx="1"/>
          </p:nvPr>
        </p:nvSpPr>
        <p:spPr>
          <a:xfrm>
            <a:off x="8253047" y="964028"/>
            <a:ext cx="3532552" cy="4196299"/>
          </a:xfrm>
        </p:spPr>
        <p:txBody>
          <a:bodyPr anchor="ctr">
            <a:normAutofit/>
          </a:bodyPr>
          <a:lstStyle/>
          <a:p>
            <a:endParaRPr lang="en-GB" dirty="0"/>
          </a:p>
          <a:p>
            <a:endParaRPr lang="en-GB" dirty="0"/>
          </a:p>
          <a:p>
            <a:r>
              <a:rPr lang="en-GB" dirty="0"/>
              <a:t>Prepared by </a:t>
            </a:r>
          </a:p>
          <a:p>
            <a:r>
              <a:rPr lang="en-GB" sz="1400" dirty="0"/>
              <a:t>Dr  Alvina Grosu </a:t>
            </a:r>
          </a:p>
          <a:p>
            <a:r>
              <a:rPr lang="en-GB" sz="1400" dirty="0"/>
              <a:t>Psychologist / Clinical supervisor</a:t>
            </a:r>
          </a:p>
          <a:p>
            <a:endParaRPr lang="en-GB" sz="1400" dirty="0"/>
          </a:p>
          <a:p>
            <a:endParaRPr lang="en-GB" sz="1400" dirty="0"/>
          </a:p>
          <a:p>
            <a:endParaRPr lang="en-GB" sz="1400" dirty="0"/>
          </a:p>
          <a:p>
            <a:endParaRPr lang="en-GB" sz="1400" dirty="0"/>
          </a:p>
          <a:p>
            <a:r>
              <a:rPr lang="en-GB" sz="1400" dirty="0"/>
              <a:t>alvina@culturewise.ie</a:t>
            </a:r>
          </a:p>
          <a:p>
            <a:endParaRPr lang="en-GB" sz="1400" dirty="0"/>
          </a:p>
        </p:txBody>
      </p:sp>
      <p:sp>
        <p:nvSpPr>
          <p:cNvPr id="4" name="Rectangle 3">
            <a:extLst>
              <a:ext uri="{FF2B5EF4-FFF2-40B4-BE49-F238E27FC236}">
                <a16:creationId xmlns:a16="http://schemas.microsoft.com/office/drawing/2014/main" id="{6F2C6D30-B9C5-4923-9F5A-56615B6B45BE}"/>
              </a:ext>
            </a:extLst>
          </p:cNvPr>
          <p:cNvSpPr/>
          <p:nvPr/>
        </p:nvSpPr>
        <p:spPr>
          <a:xfrm>
            <a:off x="5615702" y="5589796"/>
            <a:ext cx="4824141"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Gill Sans MT" panose="020B0502020104020203"/>
                <a:ea typeface="+mn-ea"/>
                <a:cs typeface="+mn-cs"/>
              </a:rPr>
              <a:t>Diploma in Integrative Adolescent Psychotherapy </a:t>
            </a:r>
          </a:p>
        </p:txBody>
      </p:sp>
    </p:spTree>
    <p:extLst>
      <p:ext uri="{BB962C8B-B14F-4D97-AF65-F5344CB8AC3E}">
        <p14:creationId xmlns:p14="http://schemas.microsoft.com/office/powerpoint/2010/main" val="371722504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04310F-2399-448C-8D89-A28366EE9D9F}"/>
              </a:ext>
            </a:extLst>
          </p:cNvPr>
          <p:cNvSpPr>
            <a:spLocks noGrp="1"/>
          </p:cNvSpPr>
          <p:nvPr>
            <p:ph type="title"/>
          </p:nvPr>
        </p:nvSpPr>
        <p:spPr>
          <a:xfrm>
            <a:off x="844476" y="1600199"/>
            <a:ext cx="3539266" cy="4297680"/>
          </a:xfrm>
        </p:spPr>
        <p:txBody>
          <a:bodyPr anchor="ctr">
            <a:normAutofit/>
          </a:bodyPr>
          <a:lstStyle/>
          <a:p>
            <a:r>
              <a:rPr lang="en-GB" dirty="0">
                <a:ea typeface="+mj-lt"/>
                <a:cs typeface="+mj-lt"/>
              </a:rPr>
              <a:t>Beginning Stage of therapeutic process</a:t>
            </a:r>
            <a:endParaRPr lang="en-US" dirty="0">
              <a:ea typeface="+mj-lt"/>
              <a:cs typeface="+mj-lt"/>
            </a:endParaRPr>
          </a:p>
          <a:p>
            <a:endParaRPr lang="en-GB" dirty="0"/>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DBDE7E3-BEBE-4D71-9781-4386181ED6E5}"/>
              </a:ext>
            </a:extLst>
          </p:cNvPr>
          <p:cNvSpPr>
            <a:spLocks noGrp="1"/>
          </p:cNvSpPr>
          <p:nvPr>
            <p:ph idx="1"/>
          </p:nvPr>
        </p:nvSpPr>
        <p:spPr>
          <a:xfrm>
            <a:off x="4924851" y="278606"/>
            <a:ext cx="6963440" cy="5619273"/>
          </a:xfrm>
        </p:spPr>
        <p:txBody>
          <a:bodyPr anchor="ctr">
            <a:normAutofit/>
          </a:bodyPr>
          <a:lstStyle/>
          <a:p>
            <a:r>
              <a:rPr lang="en-GB" dirty="0"/>
              <a:t>During the Beginning Stage of the counselling process you will primarily be concerned with r</a:t>
            </a:r>
            <a:r>
              <a:rPr lang="en-GB" b="1" dirty="0"/>
              <a:t>elationship building and assessment. </a:t>
            </a:r>
          </a:p>
          <a:p>
            <a:endParaRPr lang="en-GB" b="1" dirty="0"/>
          </a:p>
          <a:p>
            <a:pPr marL="0" indent="0">
              <a:buNone/>
            </a:pPr>
            <a:r>
              <a:rPr lang="en-GB" b="1" i="1" dirty="0"/>
              <a:t>Strategies</a:t>
            </a:r>
            <a:endParaRPr lang="en-GB" b="1" dirty="0">
              <a:ea typeface="+mn-lt"/>
              <a:cs typeface="+mn-lt"/>
            </a:endParaRPr>
          </a:p>
          <a:p>
            <a:r>
              <a:rPr lang="en-GB" dirty="0"/>
              <a:t>exploration</a:t>
            </a:r>
            <a:endParaRPr lang="en-GB" dirty="0">
              <a:ea typeface="+mn-lt"/>
              <a:cs typeface="+mn-lt"/>
            </a:endParaRPr>
          </a:p>
          <a:p>
            <a:r>
              <a:rPr lang="en-GB" dirty="0"/>
              <a:t>prioritising and focusing</a:t>
            </a:r>
            <a:endParaRPr lang="en-GB" dirty="0">
              <a:ea typeface="+mn-lt"/>
              <a:cs typeface="+mn-lt"/>
            </a:endParaRPr>
          </a:p>
          <a:p>
            <a:r>
              <a:rPr lang="en-GB" dirty="0"/>
              <a:t>communicating core values</a:t>
            </a:r>
            <a:endParaRPr lang="en-GB" dirty="0">
              <a:ea typeface="+mn-lt"/>
              <a:cs typeface="+mn-lt"/>
            </a:endParaRPr>
          </a:p>
          <a:p>
            <a:endParaRPr lang="en-GB" dirty="0"/>
          </a:p>
          <a:p>
            <a:pPr marL="0" indent="0">
              <a:buNone/>
            </a:pPr>
            <a:r>
              <a:rPr lang="en-GB" b="1" i="1" dirty="0"/>
              <a:t>Foundation </a:t>
            </a:r>
            <a:r>
              <a:rPr lang="en-GB" i="1" dirty="0"/>
              <a:t>skills</a:t>
            </a:r>
            <a:endParaRPr lang="en-GB" dirty="0">
              <a:ea typeface="+mn-lt"/>
              <a:cs typeface="+mn-lt"/>
            </a:endParaRPr>
          </a:p>
          <a:p>
            <a:r>
              <a:rPr lang="en-GB" dirty="0"/>
              <a:t>The foundation skills </a:t>
            </a:r>
            <a:r>
              <a:rPr lang="en-GB" b="1" dirty="0"/>
              <a:t>of attending, </a:t>
            </a:r>
            <a:r>
              <a:rPr lang="en-GB" dirty="0"/>
              <a:t>listening and responding</a:t>
            </a:r>
          </a:p>
        </p:txBody>
      </p:sp>
      <p:sp>
        <p:nvSpPr>
          <p:cNvPr id="6" name="TextBox 5">
            <a:extLst>
              <a:ext uri="{FF2B5EF4-FFF2-40B4-BE49-F238E27FC236}">
                <a16:creationId xmlns:a16="http://schemas.microsoft.com/office/drawing/2014/main" id="{6B4B24F6-583D-46E7-AAC3-502644898119}"/>
              </a:ext>
            </a:extLst>
          </p:cNvPr>
          <p:cNvSpPr txBox="1"/>
          <p:nvPr/>
        </p:nvSpPr>
        <p:spPr>
          <a:xfrm>
            <a:off x="4652962" y="5903119"/>
            <a:ext cx="710088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IE" sz="1600">
                <a:latin typeface="Arial"/>
              </a:rPr>
              <a:t>Culley, S. &amp; Bond, T. (2011),</a:t>
            </a:r>
            <a:r>
              <a:rPr lang="en-IE" sz="1600" i="1">
                <a:latin typeface="Arial"/>
              </a:rPr>
              <a:t> Integrative Counselling Skills in Action, </a:t>
            </a:r>
          </a:p>
          <a:p>
            <a:pPr algn="r"/>
            <a:r>
              <a:rPr lang="en-IE" sz="1600" i="1">
                <a:latin typeface="Arial"/>
              </a:rPr>
              <a:t>3rd.</a:t>
            </a:r>
            <a:r>
              <a:rPr lang="en-IE" sz="1600">
                <a:latin typeface="Arial"/>
              </a:rPr>
              <a:t> Ed. SAGE Publications Ltd: London</a:t>
            </a:r>
          </a:p>
        </p:txBody>
      </p:sp>
    </p:spTree>
    <p:extLst>
      <p:ext uri="{BB962C8B-B14F-4D97-AF65-F5344CB8AC3E}">
        <p14:creationId xmlns:p14="http://schemas.microsoft.com/office/powerpoint/2010/main" val="3762167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1564E6-7EE8-4266-9DCE-0EEB1272F9CA}"/>
              </a:ext>
            </a:extLst>
          </p:cNvPr>
          <p:cNvSpPr>
            <a:spLocks noGrp="1"/>
          </p:cNvSpPr>
          <p:nvPr>
            <p:ph type="title"/>
          </p:nvPr>
        </p:nvSpPr>
        <p:spPr>
          <a:xfrm>
            <a:off x="546820" y="1600199"/>
            <a:ext cx="4158390" cy="4297680"/>
          </a:xfrm>
        </p:spPr>
        <p:txBody>
          <a:bodyPr anchor="ctr">
            <a:normAutofit/>
          </a:bodyPr>
          <a:lstStyle/>
          <a:p>
            <a:pPr>
              <a:lnSpc>
                <a:spcPct val="110000"/>
              </a:lnSpc>
              <a:spcBef>
                <a:spcPts val="1000"/>
              </a:spcBef>
            </a:pPr>
            <a:r>
              <a:rPr lang="en-GB" sz="2400" dirty="0"/>
              <a:t>There are </a:t>
            </a:r>
            <a:r>
              <a:rPr lang="en-GB" sz="2400" b="1" dirty="0"/>
              <a:t>four aims</a:t>
            </a:r>
            <a:r>
              <a:rPr lang="en-GB" sz="2400" dirty="0"/>
              <a:t> to guide  the intended outcomes, or what you want to achieve:</a:t>
            </a:r>
            <a:endParaRPr lang="en-GB" sz="2400">
              <a:ea typeface="+mj-lt"/>
              <a:cs typeface="+mj-lt"/>
            </a:endParaRPr>
          </a:p>
          <a:p>
            <a:endParaRPr lang="en-GB" dirty="0"/>
          </a:p>
        </p:txBody>
      </p:sp>
      <p:cxnSp>
        <p:nvCxnSpPr>
          <p:cNvPr id="27" name="Straight Connector 26">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graphicFrame>
        <p:nvGraphicFramePr>
          <p:cNvPr id="29" name="Content Placeholder 2">
            <a:extLst>
              <a:ext uri="{FF2B5EF4-FFF2-40B4-BE49-F238E27FC236}">
                <a16:creationId xmlns:a16="http://schemas.microsoft.com/office/drawing/2014/main" id="{0516C19C-6461-40E3-9767-B14CAD5D9407}"/>
              </a:ext>
            </a:extLst>
          </p:cNvPr>
          <p:cNvGraphicFramePr>
            <a:graphicFrameLocks noGrp="1"/>
          </p:cNvGraphicFramePr>
          <p:nvPr>
            <p:ph idx="1"/>
          </p:nvPr>
        </p:nvGraphicFramePr>
        <p:xfrm>
          <a:off x="4924851" y="52388"/>
          <a:ext cx="7082502" cy="6678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TextBox 20">
            <a:extLst>
              <a:ext uri="{FF2B5EF4-FFF2-40B4-BE49-F238E27FC236}">
                <a16:creationId xmlns:a16="http://schemas.microsoft.com/office/drawing/2014/main" id="{5F9B1D98-DB3B-4D72-B43E-E1F00C0F2CDB}"/>
              </a:ext>
            </a:extLst>
          </p:cNvPr>
          <p:cNvSpPr txBox="1"/>
          <p:nvPr/>
        </p:nvSpPr>
        <p:spPr>
          <a:xfrm>
            <a:off x="545306" y="5426869"/>
            <a:ext cx="417195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IE" sz="1600" dirty="0">
                <a:latin typeface="Arial"/>
              </a:rPr>
              <a:t>Culley, S. &amp; Bond, T. (2011),</a:t>
            </a:r>
            <a:r>
              <a:rPr lang="en-IE" sz="1600" i="1" dirty="0">
                <a:latin typeface="Arial"/>
              </a:rPr>
              <a:t> Integrative Counselling Skills in Action, </a:t>
            </a:r>
            <a:endParaRPr lang="en-US"/>
          </a:p>
          <a:p>
            <a:r>
              <a:rPr lang="en-IE" sz="1600" i="1" dirty="0">
                <a:latin typeface="Arial"/>
              </a:rPr>
              <a:t>3rd.</a:t>
            </a:r>
            <a:r>
              <a:rPr lang="en-IE" sz="1600" dirty="0">
                <a:latin typeface="Arial"/>
              </a:rPr>
              <a:t> Ed. SAGE Publications Ltd: London</a:t>
            </a:r>
            <a:endParaRPr lang="en-IE" sz="1600" dirty="0">
              <a:latin typeface="Arial"/>
              <a:cs typeface="Arial"/>
            </a:endParaRPr>
          </a:p>
        </p:txBody>
      </p:sp>
    </p:spTree>
    <p:extLst>
      <p:ext uri="{BB962C8B-B14F-4D97-AF65-F5344CB8AC3E}">
        <p14:creationId xmlns:p14="http://schemas.microsoft.com/office/powerpoint/2010/main" val="2238714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6F87EDE4-87DA-4802-B423-5CAAD2D66E90}"/>
              </a:ext>
            </a:extLst>
          </p:cNvPr>
          <p:cNvSpPr>
            <a:spLocks noGrp="1"/>
          </p:cNvSpPr>
          <p:nvPr>
            <p:ph type="title"/>
          </p:nvPr>
        </p:nvSpPr>
        <p:spPr>
          <a:xfrm>
            <a:off x="860612" y="1138228"/>
            <a:ext cx="3793685" cy="3858767"/>
          </a:xfrm>
        </p:spPr>
        <p:txBody>
          <a:bodyPr anchor="ctr">
            <a:normAutofit/>
          </a:bodyPr>
          <a:lstStyle/>
          <a:p>
            <a:r>
              <a:rPr lang="en-GB" sz="3600" dirty="0"/>
              <a:t>To make assessment</a:t>
            </a:r>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2B42BBF-8012-4A04-8353-077BCFFF4D6F}"/>
              </a:ext>
            </a:extLst>
          </p:cNvPr>
          <p:cNvSpPr>
            <a:spLocks noGrp="1"/>
          </p:cNvSpPr>
          <p:nvPr>
            <p:ph idx="1"/>
          </p:nvPr>
        </p:nvSpPr>
        <p:spPr>
          <a:xfrm>
            <a:off x="5584483" y="1138228"/>
            <a:ext cx="5440680" cy="3858768"/>
          </a:xfrm>
        </p:spPr>
        <p:txBody>
          <a:bodyPr anchor="ctr">
            <a:normAutofit lnSpcReduction="10000"/>
          </a:bodyPr>
          <a:lstStyle/>
          <a:p>
            <a:r>
              <a:rPr lang="en-GB" dirty="0"/>
              <a:t>"By this we mean formulating hypotheses about both what clients share with you and what will help them. This approach to counselling skills encourages you to collaborate with the client in identifying what will be helpful and how to achieve this help. Some of the additional  assessments you will need to make are whether or not you have the ability to help clients and whether or not you are willing to work with them to help them achieve what they want."</a:t>
            </a:r>
            <a:endParaRPr lang="en-GB" dirty="0">
              <a:ea typeface="+mn-lt"/>
              <a:cs typeface="+mn-lt"/>
            </a:endParaRPr>
          </a:p>
          <a:p>
            <a:endParaRPr lang="en-GB" dirty="0">
              <a:solidFill>
                <a:srgbClr val="000000"/>
              </a:solidFill>
            </a:endParaRP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15" name="TextBox 1">
            <a:extLst>
              <a:ext uri="{FF2B5EF4-FFF2-40B4-BE49-F238E27FC236}">
                <a16:creationId xmlns:a16="http://schemas.microsoft.com/office/drawing/2014/main" id="{C7D7497A-AB5A-4F11-8CB1-50A82A30F205}"/>
              </a:ext>
            </a:extLst>
          </p:cNvPr>
          <p:cNvSpPr txBox="1"/>
          <p:nvPr/>
        </p:nvSpPr>
        <p:spPr>
          <a:xfrm>
            <a:off x="5795962" y="4700588"/>
            <a:ext cx="5398294" cy="58477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1600" dirty="0">
                <a:latin typeface="Arial"/>
              </a:rPr>
              <a:t>Culley, S. &amp; Bond, T. (2011),</a:t>
            </a:r>
            <a:r>
              <a:rPr lang="en-IE" sz="1600" i="1" dirty="0">
                <a:latin typeface="Arial"/>
              </a:rPr>
              <a:t> Integrative Counselling Skills in Action, 3rd.</a:t>
            </a:r>
            <a:r>
              <a:rPr lang="en-IE" sz="1600" dirty="0">
                <a:latin typeface="Arial"/>
              </a:rPr>
              <a:t> Ed. SAGE Publications Ltd: London</a:t>
            </a:r>
            <a:endParaRPr lang="en-IE" sz="1600">
              <a:latin typeface="Arial"/>
              <a:cs typeface="Arial"/>
            </a:endParaRPr>
          </a:p>
        </p:txBody>
      </p:sp>
    </p:spTree>
    <p:extLst>
      <p:ext uri="{BB962C8B-B14F-4D97-AF65-F5344CB8AC3E}">
        <p14:creationId xmlns:p14="http://schemas.microsoft.com/office/powerpoint/2010/main" val="57209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10" name="Straight Connector 9">
            <a:extLst>
              <a:ext uri="{FF2B5EF4-FFF2-40B4-BE49-F238E27FC236}">
                <a16:creationId xmlns:a16="http://schemas.microsoft.com/office/drawing/2014/main" id="{9EC65442-F244-409C-BF44-C5D6472E810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31193B0-4CD3-4810-BCC5-FC79D2A34FE0}"/>
              </a:ext>
            </a:extLst>
          </p:cNvPr>
          <p:cNvSpPr>
            <a:spLocks noGrp="1"/>
          </p:cNvSpPr>
          <p:nvPr>
            <p:ph type="title"/>
          </p:nvPr>
        </p:nvSpPr>
        <p:spPr>
          <a:xfrm>
            <a:off x="1249961" y="1600199"/>
            <a:ext cx="3173482" cy="1590429"/>
          </a:xfrm>
        </p:spPr>
        <p:txBody>
          <a:bodyPr anchor="ctr">
            <a:normAutofit/>
          </a:bodyPr>
          <a:lstStyle/>
          <a:p>
            <a:r>
              <a:rPr lang="en-GB" dirty="0"/>
              <a:t>Questions to address: </a:t>
            </a:r>
            <a:br>
              <a:rPr lang="en-GB" dirty="0"/>
            </a:br>
            <a:endParaRPr lang="en-GB" dirty="0"/>
          </a:p>
        </p:txBody>
      </p:sp>
      <p:sp>
        <p:nvSpPr>
          <p:cNvPr id="3" name="Content Placeholder 2">
            <a:extLst>
              <a:ext uri="{FF2B5EF4-FFF2-40B4-BE49-F238E27FC236}">
                <a16:creationId xmlns:a16="http://schemas.microsoft.com/office/drawing/2014/main" id="{2166BAE2-6A77-417E-9A4A-B97887C5F141}"/>
              </a:ext>
            </a:extLst>
          </p:cNvPr>
          <p:cNvSpPr>
            <a:spLocks noGrp="1"/>
          </p:cNvSpPr>
          <p:nvPr>
            <p:ph idx="1"/>
          </p:nvPr>
        </p:nvSpPr>
        <p:spPr>
          <a:xfrm>
            <a:off x="664844" y="2700295"/>
            <a:ext cx="5181064" cy="3033539"/>
          </a:xfrm>
        </p:spPr>
        <p:txBody>
          <a:bodyPr anchor="ctr">
            <a:normAutofit fontScale="85000" lnSpcReduction="20000"/>
          </a:bodyPr>
          <a:lstStyle/>
          <a:p>
            <a:pPr marL="0" indent="0">
              <a:buNone/>
            </a:pPr>
            <a:r>
              <a:rPr lang="en-GB" sz="3600" dirty="0"/>
              <a:t>What is needed info?</a:t>
            </a:r>
          </a:p>
          <a:p>
            <a:pPr marL="0" indent="0">
              <a:buNone/>
            </a:pPr>
            <a:r>
              <a:rPr lang="en-GB" sz="3600" dirty="0"/>
              <a:t>What is the problem?</a:t>
            </a:r>
          </a:p>
          <a:p>
            <a:pPr marL="0" indent="0">
              <a:buNone/>
            </a:pPr>
            <a:r>
              <a:rPr lang="en-GB" sz="3600" dirty="0"/>
              <a:t>How/who is the client?</a:t>
            </a:r>
          </a:p>
          <a:p>
            <a:pPr marL="0" indent="0">
              <a:buNone/>
            </a:pPr>
            <a:r>
              <a:rPr lang="en-GB" sz="3600" dirty="0"/>
              <a:t>What are the needs?</a:t>
            </a:r>
          </a:p>
          <a:p>
            <a:pPr marL="0" indent="0">
              <a:buNone/>
            </a:pPr>
            <a:r>
              <a:rPr lang="en-GB" sz="3600" dirty="0"/>
              <a:t>                                   </a:t>
            </a:r>
          </a:p>
        </p:txBody>
      </p:sp>
      <p:pic>
        <p:nvPicPr>
          <p:cNvPr id="4" name="Picture 3">
            <a:extLst>
              <a:ext uri="{FF2B5EF4-FFF2-40B4-BE49-F238E27FC236}">
                <a16:creationId xmlns:a16="http://schemas.microsoft.com/office/drawing/2014/main" id="{38FA193E-DA09-49AC-A63C-A590FA521214}"/>
              </a:ext>
            </a:extLst>
          </p:cNvPr>
          <p:cNvPicPr>
            <a:picLocks noChangeAspect="1"/>
          </p:cNvPicPr>
          <p:nvPr/>
        </p:nvPicPr>
        <p:blipFill>
          <a:blip r:embed="rId2"/>
          <a:stretch>
            <a:fillRect/>
          </a:stretch>
        </p:blipFill>
        <p:spPr>
          <a:xfrm>
            <a:off x="5166470" y="1227017"/>
            <a:ext cx="5360850" cy="5543526"/>
          </a:xfrm>
          <a:prstGeom prst="rect">
            <a:avLst/>
          </a:prstGeom>
        </p:spPr>
      </p:pic>
    </p:spTree>
    <p:extLst>
      <p:ext uri="{BB962C8B-B14F-4D97-AF65-F5344CB8AC3E}">
        <p14:creationId xmlns:p14="http://schemas.microsoft.com/office/powerpoint/2010/main" val="1227447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02A943-F613-4607-A1CD-BF7F642FE0CB}"/>
              </a:ext>
            </a:extLst>
          </p:cNvPr>
          <p:cNvSpPr>
            <a:spLocks noGrp="1"/>
          </p:cNvSpPr>
          <p:nvPr>
            <p:ph type="title"/>
          </p:nvPr>
        </p:nvSpPr>
        <p:spPr>
          <a:xfrm>
            <a:off x="844476" y="1600199"/>
            <a:ext cx="3539266" cy="4297680"/>
          </a:xfrm>
        </p:spPr>
        <p:txBody>
          <a:bodyPr anchor="ctr">
            <a:normAutofit/>
          </a:bodyPr>
          <a:lstStyle/>
          <a:p>
            <a:r>
              <a:rPr lang="en-GB" dirty="0"/>
              <a:t>Questions to address</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5EDDA52-3489-407C-B391-858C0BF9F08E}"/>
              </a:ext>
            </a:extLst>
          </p:cNvPr>
          <p:cNvSpPr>
            <a:spLocks noGrp="1"/>
          </p:cNvSpPr>
          <p:nvPr>
            <p:ph idx="1"/>
          </p:nvPr>
        </p:nvSpPr>
        <p:spPr>
          <a:xfrm>
            <a:off x="4865320" y="314325"/>
            <a:ext cx="7332533" cy="6762272"/>
          </a:xfrm>
        </p:spPr>
        <p:txBody>
          <a:bodyPr vert="horz" lIns="91440" tIns="45720" rIns="91440" bIns="45720" rtlCol="0" anchor="ctr">
            <a:noAutofit/>
          </a:bodyPr>
          <a:lstStyle/>
          <a:p>
            <a:pPr>
              <a:lnSpc>
                <a:spcPct val="110000"/>
              </a:lnSpc>
            </a:pPr>
            <a:r>
              <a:rPr lang="en-GB" sz="1600" dirty="0">
                <a:ea typeface="+mn-lt"/>
                <a:cs typeface="+mn-lt"/>
              </a:rPr>
              <a:t>Why now? What has prompted clients to seek help at this particular junction?</a:t>
            </a:r>
            <a:endParaRPr lang="en-GB" sz="1600" dirty="0"/>
          </a:p>
          <a:p>
            <a:pPr>
              <a:lnSpc>
                <a:spcPct val="110000"/>
              </a:lnSpc>
            </a:pPr>
            <a:r>
              <a:rPr lang="en-GB" sz="1600" dirty="0">
                <a:ea typeface="+mn-lt"/>
                <a:cs typeface="+mn-lt"/>
              </a:rPr>
              <a:t>What does this client want from seeking help from me?</a:t>
            </a:r>
            <a:endParaRPr lang="en-GB" sz="1600" dirty="0"/>
          </a:p>
          <a:p>
            <a:pPr>
              <a:lnSpc>
                <a:spcPct val="110000"/>
              </a:lnSpc>
            </a:pPr>
            <a:r>
              <a:rPr lang="en-GB" sz="1600" dirty="0">
                <a:ea typeface="+mn-lt"/>
                <a:cs typeface="+mn-lt"/>
              </a:rPr>
              <a:t>What has changed for this client either recently or since the initial contact?</a:t>
            </a:r>
            <a:endParaRPr lang="en-GB" sz="1600" dirty="0"/>
          </a:p>
          <a:p>
            <a:pPr>
              <a:lnSpc>
                <a:spcPct val="110000"/>
              </a:lnSpc>
            </a:pPr>
            <a:r>
              <a:rPr lang="en-GB" sz="1600" dirty="0">
                <a:ea typeface="+mn-lt"/>
                <a:cs typeface="+mn-lt"/>
              </a:rPr>
              <a:t>How does the client define and describe the problem, in terms of duration and persistence, trigger and causal factors, effects on the client and others?</a:t>
            </a:r>
            <a:endParaRPr lang="en-GB" sz="1600" dirty="0"/>
          </a:p>
          <a:p>
            <a:pPr>
              <a:lnSpc>
                <a:spcPct val="110000"/>
              </a:lnSpc>
            </a:pPr>
            <a:r>
              <a:rPr lang="en-GB" sz="1600" dirty="0">
                <a:ea typeface="+mn-lt"/>
                <a:cs typeface="+mn-lt"/>
              </a:rPr>
              <a:t>What have clients tried to do to resolve their problems? If clients have previ­ously used counselling and other similar interventions, what were their experiences and the outcomes?</a:t>
            </a:r>
            <a:endParaRPr lang="en-GB" sz="1600" dirty="0"/>
          </a:p>
          <a:p>
            <a:pPr>
              <a:lnSpc>
                <a:spcPct val="110000"/>
              </a:lnSpc>
            </a:pPr>
            <a:r>
              <a:rPr lang="en-GB" sz="1600" dirty="0">
                <a:ea typeface="+mn-lt"/>
                <a:cs typeface="+mn-lt"/>
              </a:rPr>
              <a:t>Is this client likely to be able to make use of counselling or would some other help be appropriate; for example, referral to another agency?</a:t>
            </a:r>
            <a:endParaRPr lang="en-GB" sz="1600" dirty="0"/>
          </a:p>
          <a:p>
            <a:pPr>
              <a:lnSpc>
                <a:spcPct val="110000"/>
              </a:lnSpc>
            </a:pPr>
            <a:r>
              <a:rPr lang="en-GB" sz="1600" dirty="0">
                <a:ea typeface="+mn-lt"/>
                <a:cs typeface="+mn-lt"/>
              </a:rPr>
              <a:t> What mode of counselling help might be appropriate; for example, individ­ual, group, couple or family therapy?</a:t>
            </a:r>
            <a:endParaRPr lang="en-GB" sz="1600" dirty="0"/>
          </a:p>
          <a:p>
            <a:pPr>
              <a:lnSpc>
                <a:spcPct val="110000"/>
              </a:lnSpc>
            </a:pPr>
            <a:r>
              <a:rPr lang="en-GB" sz="1600" dirty="0">
                <a:ea typeface="+mn-lt"/>
                <a:cs typeface="+mn-lt"/>
              </a:rPr>
              <a:t>Are there any indications that the client would prefer </a:t>
            </a:r>
            <a:r>
              <a:rPr lang="en-GB" sz="1600" i="1" dirty="0">
                <a:ea typeface="+mn-lt"/>
                <a:cs typeface="+mn-lt"/>
              </a:rPr>
              <a:t>a </a:t>
            </a:r>
            <a:r>
              <a:rPr lang="en-GB" sz="1600" dirty="0">
                <a:ea typeface="+mn-lt"/>
                <a:cs typeface="+mn-lt"/>
              </a:rPr>
              <a:t>particular style; for example, would a more active, interventionist approach suit both the client and the presenting problem?</a:t>
            </a:r>
            <a:endParaRPr lang="en-GB" sz="1600" dirty="0"/>
          </a:p>
          <a:p>
            <a:pPr>
              <a:lnSpc>
                <a:spcPct val="110000"/>
              </a:lnSpc>
            </a:pPr>
            <a:r>
              <a:rPr lang="en-GB" sz="1600" dirty="0">
                <a:ea typeface="+mn-lt"/>
                <a:cs typeface="+mn-lt"/>
              </a:rPr>
              <a:t>What support systems does this client have?</a:t>
            </a:r>
            <a:endParaRPr lang="en-GB" sz="1600" dirty="0"/>
          </a:p>
          <a:p>
            <a:pPr>
              <a:lnSpc>
                <a:spcPct val="110000"/>
              </a:lnSpc>
            </a:pPr>
            <a:r>
              <a:rPr lang="en-GB" sz="1600" dirty="0">
                <a:ea typeface="+mn-lt"/>
                <a:cs typeface="+mn-lt"/>
              </a:rPr>
              <a:t>What constraints on support and other resources need to be taken into account?</a:t>
            </a:r>
            <a:endParaRPr lang="en-GB" sz="1600" dirty="0"/>
          </a:p>
          <a:p>
            <a:pPr>
              <a:lnSpc>
                <a:spcPct val="110000"/>
              </a:lnSpc>
            </a:pPr>
            <a:r>
              <a:rPr lang="en-GB" sz="1600" dirty="0">
                <a:ea typeface="+mn-lt"/>
                <a:cs typeface="+mn-lt"/>
              </a:rPr>
              <a:t>Am I able to build a 'working relationship' with this client?</a:t>
            </a:r>
            <a:endParaRPr lang="en-GB" sz="1600" dirty="0"/>
          </a:p>
          <a:p>
            <a:pPr>
              <a:lnSpc>
                <a:spcPct val="110000"/>
              </a:lnSpc>
            </a:pPr>
            <a:r>
              <a:rPr lang="en-GB" sz="1600" dirty="0">
                <a:ea typeface="+mn-lt"/>
                <a:cs typeface="+mn-lt"/>
              </a:rPr>
              <a:t>Am I competent to begin working with the issues brought by this client?</a:t>
            </a:r>
            <a:endParaRPr lang="en-US" sz="1600" dirty="0"/>
          </a:p>
          <a:p>
            <a:pPr>
              <a:lnSpc>
                <a:spcPct val="110000"/>
              </a:lnSpc>
            </a:pPr>
            <a:endParaRPr lang="en-GB" sz="1000"/>
          </a:p>
        </p:txBody>
      </p:sp>
    </p:spTree>
    <p:extLst>
      <p:ext uri="{BB962C8B-B14F-4D97-AF65-F5344CB8AC3E}">
        <p14:creationId xmlns:p14="http://schemas.microsoft.com/office/powerpoint/2010/main" val="3059025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23"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6" name="Rectangle 3">
            <a:extLst>
              <a:ext uri="{FF2B5EF4-FFF2-40B4-BE49-F238E27FC236}">
                <a16:creationId xmlns:a16="http://schemas.microsoft.com/office/drawing/2014/main" id="{988CC93E-36ED-4ADF-BFDF-4D1A805F6DC8}"/>
              </a:ext>
            </a:extLst>
          </p:cNvPr>
          <p:cNvSpPr txBox="1">
            <a:spLocks noRot="1" noChangeArrowheads="1"/>
          </p:cNvSpPr>
          <p:nvPr/>
        </p:nvSpPr>
        <p:spPr>
          <a:xfrm>
            <a:off x="4959595" y="1214595"/>
            <a:ext cx="6169513" cy="5068888"/>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br>
              <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rPr>
            </a:br>
            <a:endPar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pic>
        <p:nvPicPr>
          <p:cNvPr id="3" name="Picture 2" descr="What is Therapy? | Your Guide to Psychotherapy | TherapyRoute">
            <a:extLst>
              <a:ext uri="{FF2B5EF4-FFF2-40B4-BE49-F238E27FC236}">
                <a16:creationId xmlns:a16="http://schemas.microsoft.com/office/drawing/2014/main" id="{C0E15E52-042B-4464-BABA-5603ED71DF4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59595" y="574517"/>
            <a:ext cx="6474311" cy="5897879"/>
          </a:xfrm>
          <a:prstGeom prst="rect">
            <a:avLst/>
          </a:prstGeom>
          <a:noFill/>
          <a:ln>
            <a:noFill/>
          </a:ln>
        </p:spPr>
      </p:pic>
      <p:sp>
        <p:nvSpPr>
          <p:cNvPr id="9" name="TextBox 8">
            <a:extLst>
              <a:ext uri="{FF2B5EF4-FFF2-40B4-BE49-F238E27FC236}">
                <a16:creationId xmlns:a16="http://schemas.microsoft.com/office/drawing/2014/main" id="{25861C62-C126-420F-88C9-7D2F94C62DC2}"/>
              </a:ext>
            </a:extLst>
          </p:cNvPr>
          <p:cNvSpPr txBox="1"/>
          <p:nvPr/>
        </p:nvSpPr>
        <p:spPr>
          <a:xfrm>
            <a:off x="384908" y="2551837"/>
            <a:ext cx="3816885" cy="258532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Thus assessment can be a two-way process and not just something a counsellor or psychotherapist 'does' to a client. Whether we like it or not, clients will assess the quality of the therapeutic relationship and the effectiveness of any therapeutic plans, though some may be more able and objective than others in doing this.</a:t>
            </a:r>
            <a:endParaRPr kumimoji="0" lang="en-IE"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852314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23"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06588" y="1600199"/>
            <a:ext cx="3516855" cy="4297680"/>
          </a:xfrm>
        </p:spPr>
        <p:txBody>
          <a:bodyPr anchor="ctr">
            <a:normAutofit fontScale="90000"/>
          </a:bodyPr>
          <a:lstStyle/>
          <a:p>
            <a:pPr algn="r"/>
            <a:r>
              <a:rPr lang="en-US" sz="3200" dirty="0"/>
              <a:t>The therapeutic orientation of the therapist will influence the type of assessment and the type of information sought.</a:t>
            </a:r>
            <a:endParaRPr lang="en-GB" dirty="0"/>
          </a:p>
        </p:txBody>
      </p:sp>
      <p:sp>
        <p:nvSpPr>
          <p:cNvPr id="6" name="Rectangle 3">
            <a:extLst>
              <a:ext uri="{FF2B5EF4-FFF2-40B4-BE49-F238E27FC236}">
                <a16:creationId xmlns:a16="http://schemas.microsoft.com/office/drawing/2014/main" id="{988CC93E-36ED-4ADF-BFDF-4D1A805F6DC8}"/>
              </a:ext>
            </a:extLst>
          </p:cNvPr>
          <p:cNvSpPr txBox="1">
            <a:spLocks noRot="1" noChangeArrowheads="1"/>
          </p:cNvSpPr>
          <p:nvPr/>
        </p:nvSpPr>
        <p:spPr>
          <a:xfrm>
            <a:off x="4959595" y="1214595"/>
            <a:ext cx="6169513" cy="5068888"/>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rPr>
              <a:t>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rPr>
              <a:t>For example, psychodynamic psychotherapists will seek to identify aspects such as the client's defense structure, core conflicts and ego strength, with greater attention being given to early life experiences and influences.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rPr>
              <a:t>Person-centered therapists will see their main task as 'being' with the client and establishing the most helpful therapeutic climate to enable the client to facilitate change rather than seeking information about the client's history or problems.</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rPr>
              <a:t>Cognitive-behavioural therapists, however, are more likely to focus on 'here-and-now' prob­lems, underlying schemas and self-defeating behavioural patterns.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rPr>
              <a:t>In addition, systems-based family therapists will assess the way the family interacts and the roles each person enacts to enable the system to operate</a:t>
            </a:r>
            <a:r>
              <a:rPr kumimoji="0" lang="en-US" sz="1600" b="1" i="0" u="none" strike="noStrike" kern="1200" cap="none" spc="0" normalizeH="0" baseline="0" noProof="0">
                <a:ln>
                  <a:noFill/>
                </a:ln>
                <a:solidFill>
                  <a:prstClr val="black"/>
                </a:solidFill>
                <a:effectLst/>
                <a:uLnTx/>
                <a:uFillTx/>
                <a:latin typeface="Gill Sans MT" panose="020B0502020104020203"/>
                <a:ea typeface="+mn-ea"/>
                <a:cs typeface="+mn-cs"/>
              </a:rPr>
              <a:t>.</a:t>
            </a:r>
            <a:endParaRPr kumimoji="0" lang="en-IE" sz="1800" b="1" i="0" u="none" strike="noStrike" kern="1200" cap="none" spc="0" normalizeH="0" baseline="0" noProof="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br>
              <a:rPr kumimoji="0" lang="en-IE" sz="1800" b="1" i="0" u="none" strike="noStrike" kern="1200" cap="none" spc="0" normalizeH="0" baseline="0" noProof="0">
                <a:ln>
                  <a:noFill/>
                </a:ln>
                <a:solidFill>
                  <a:prstClr val="black"/>
                </a:solidFill>
                <a:effectLst/>
                <a:uLnTx/>
                <a:uFillTx/>
                <a:latin typeface="Gill Sans MT" panose="020B0502020104020203"/>
                <a:ea typeface="+mn-ea"/>
                <a:cs typeface="+mn-cs"/>
              </a:rPr>
            </a:br>
            <a:endPar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34302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4" name="Rectangle 13"/>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grpSp>
      <p:sp>
        <p:nvSpPr>
          <p:cNvPr id="16"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18" name="Picture 17"/>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B2A7912A-49D8-46FD-AFB5-ABE8AED3C762}"/>
              </a:ext>
            </a:extLst>
          </p:cNvPr>
          <p:cNvSpPr>
            <a:spLocks noGrp="1"/>
          </p:cNvSpPr>
          <p:nvPr>
            <p:ph idx="1"/>
          </p:nvPr>
        </p:nvSpPr>
        <p:spPr>
          <a:xfrm>
            <a:off x="794923" y="1044866"/>
            <a:ext cx="4145164" cy="3450613"/>
          </a:xfrm>
        </p:spPr>
        <p:txBody>
          <a:bodyPr>
            <a:normAutofit lnSpcReduction="10000"/>
          </a:bodyPr>
          <a:lstStyle/>
          <a:p>
            <a:pPr>
              <a:buFont typeface="Arial" charset="0"/>
              <a:buNone/>
              <a:defRPr/>
            </a:pPr>
            <a:r>
              <a:rPr lang="en-GB" sz="2800" i="1" dirty="0"/>
              <a:t>“Clients, not therapists, make therapy work.”</a:t>
            </a:r>
          </a:p>
          <a:p>
            <a:pPr>
              <a:buFont typeface="Arial" charset="0"/>
              <a:buNone/>
              <a:defRPr/>
            </a:pPr>
            <a:r>
              <a:rPr lang="en-GB" sz="1400" dirty="0"/>
              <a:t>                                           Duncan et al., (2004:12)</a:t>
            </a:r>
            <a:endParaRPr lang="en-IE" sz="1400" dirty="0"/>
          </a:p>
          <a:p>
            <a:pPr>
              <a:buFont typeface="Arial" charset="0"/>
              <a:buChar char="►"/>
              <a:defRPr/>
            </a:pPr>
            <a:r>
              <a:rPr lang="en-GB" dirty="0"/>
              <a:t>Lambert’s pie (1992), shows that around 40% of the therapeutic improvement is due to ‘client variables and extra-therapeutic events’. </a:t>
            </a:r>
          </a:p>
          <a:p>
            <a:pPr>
              <a:buFont typeface="Arial" charset="0"/>
              <a:buNone/>
              <a:defRPr/>
            </a:pPr>
            <a:endParaRPr lang="en-GB" dirty="0"/>
          </a:p>
          <a:p>
            <a:endParaRPr lang="en-GB" dirty="0"/>
          </a:p>
        </p:txBody>
      </p:sp>
      <p:pic>
        <p:nvPicPr>
          <p:cNvPr id="6" name="Picture 6">
            <a:extLst>
              <a:ext uri="{FF2B5EF4-FFF2-40B4-BE49-F238E27FC236}">
                <a16:creationId xmlns:a16="http://schemas.microsoft.com/office/drawing/2014/main" id="{8C39A318-0AF9-4B27-B8EC-866443ED9B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3360" y="982093"/>
            <a:ext cx="5698758" cy="392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7483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32D32A60-013B-47A8-8833-D2424080917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77" name="Rectangle 76">
            <a:extLst>
              <a:ext uri="{FF2B5EF4-FFF2-40B4-BE49-F238E27FC236}">
                <a16:creationId xmlns:a16="http://schemas.microsoft.com/office/drawing/2014/main" id="{AE27932B-B694-4C4C-90D7-A0333A7C58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79" name="Picture 78" descr="A picture containing indoor, furniture&#10;&#10;Description generated with high confidence">
            <a:extLst>
              <a:ext uri="{FF2B5EF4-FFF2-40B4-BE49-F238E27FC236}">
                <a16:creationId xmlns:a16="http://schemas.microsoft.com/office/drawing/2014/main" id="{DF63C9AD-AE6E-4512-8171-91612E84CCF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81" name="Straight Connector 80">
            <a:extLst>
              <a:ext uri="{FF2B5EF4-FFF2-40B4-BE49-F238E27FC236}">
                <a16:creationId xmlns:a16="http://schemas.microsoft.com/office/drawing/2014/main" id="{FE1A49CE-B63D-457A-A180-1C883E1A63D2}"/>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EBB0476-5CF0-4F44-8D68-5D42D7AEE43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85" name="Title 1">
            <a:extLst>
              <a:ext uri="{FF2B5EF4-FFF2-40B4-BE49-F238E27FC236}">
                <a16:creationId xmlns:a16="http://schemas.microsoft.com/office/drawing/2014/main" id="{A9DA474E-6B91-4200-840F-0257B2358A75}"/>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200" b="0" i="0" u="none" strike="noStrike" kern="1200" cap="all" spc="0" normalizeH="0" baseline="0" noProof="0" dirty="0">
              <a:ln>
                <a:noFill/>
              </a:ln>
              <a:solidFill>
                <a:prstClr val="black"/>
              </a:solidFill>
              <a:effectLst/>
              <a:uLnTx/>
              <a:uFillTx/>
              <a:latin typeface="Gill Sans MT" panose="020B0502020104020203"/>
              <a:ea typeface="+mj-ea"/>
              <a:cs typeface="+mj-cs"/>
            </a:endParaRPr>
          </a:p>
        </p:txBody>
      </p:sp>
      <p:sp>
        <p:nvSpPr>
          <p:cNvPr id="31746" name="Rectangle 2"/>
          <p:cNvSpPr>
            <a:spLocks noGrp="1" noRot="1" noChangeArrowheads="1"/>
          </p:cNvSpPr>
          <p:nvPr>
            <p:ph type="title"/>
          </p:nvPr>
        </p:nvSpPr>
        <p:spPr>
          <a:xfrm>
            <a:off x="1451579" y="2303047"/>
            <a:ext cx="3272093" cy="2674198"/>
          </a:xfrm>
        </p:spPr>
        <p:txBody>
          <a:bodyPr anchor="t">
            <a:normAutofit/>
          </a:bodyPr>
          <a:lstStyle/>
          <a:p>
            <a:r>
              <a:rPr lang="en-US" dirty="0"/>
              <a:t>Theory &amp; Approaches</a:t>
            </a:r>
            <a:endParaRPr lang="en-IE" dirty="0"/>
          </a:p>
        </p:txBody>
      </p:sp>
      <p:graphicFrame>
        <p:nvGraphicFramePr>
          <p:cNvPr id="31750" name="Rectangle 3"/>
          <p:cNvGraphicFramePr>
            <a:graphicFrameLocks noGrp="1"/>
          </p:cNvGraphicFramePr>
          <p:nvPr>
            <p:ph idx="1"/>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748" name="Rectangle 4"/>
          <p:cNvSpPr>
            <a:spLocks noChangeArrowheads="1"/>
          </p:cNvSpPr>
          <p:nvPr/>
        </p:nvSpPr>
        <p:spPr bwMode="auto">
          <a:xfrm>
            <a:off x="3575050" y="6164541"/>
            <a:ext cx="6378028" cy="369332"/>
          </a:xfrm>
          <a:prstGeom prst="rect">
            <a:avLst/>
          </a:prstGeom>
          <a:noFill/>
          <a:ln w="9525">
            <a:noFill/>
            <a:miter lim="800000"/>
            <a:headEnd/>
            <a:tailEnd/>
          </a:ln>
          <a:effectLst/>
        </p:spPr>
        <p:txBody>
          <a:bodyPr wrap="none" anchor="ctr">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IE" sz="1200" b="0" i="0" u="none" strike="noStrike" kern="1200" cap="none" spc="0" normalizeH="0" baseline="0" noProof="0">
                <a:ln>
                  <a:noFill/>
                </a:ln>
                <a:solidFill>
                  <a:prstClr val="black"/>
                </a:solidFill>
                <a:effectLst/>
                <a:uLnTx/>
                <a:uFillTx/>
                <a:latin typeface="Gill Sans MT" panose="020B0502020104020203"/>
                <a:ea typeface="+mn-ea"/>
                <a:cs typeface="+mn-cs"/>
              </a:rPr>
              <a:t>Feltham, C. &amp; Horton, I. (2006)  Handbook of Counselling and Psychotherapy(2nd Edition). London</a:t>
            </a:r>
            <a:r>
              <a:rPr kumimoji="0" lang="en-IE" sz="1800" b="0" i="0" u="none" strike="noStrike" kern="1200" cap="none" spc="0" normalizeH="0" baseline="0" noProof="0">
                <a:ln>
                  <a:noFill/>
                </a:ln>
                <a:solidFill>
                  <a:prstClr val="black"/>
                </a:solidFill>
                <a:effectLst/>
                <a:uLnTx/>
                <a:uFillTx/>
                <a:latin typeface="Gill Sans MT" panose="020B0502020104020203"/>
                <a:ea typeface="+mn-ea"/>
                <a:cs typeface="+mn-cs"/>
              </a:rPr>
              <a:t>.</a:t>
            </a:r>
          </a:p>
        </p:txBody>
      </p:sp>
    </p:spTree>
    <p:extLst>
      <p:ext uri="{BB962C8B-B14F-4D97-AF65-F5344CB8AC3E}">
        <p14:creationId xmlns:p14="http://schemas.microsoft.com/office/powerpoint/2010/main" val="2271629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1451579" y="804519"/>
            <a:ext cx="9603275" cy="1049235"/>
          </a:xfrm>
        </p:spPr>
        <p:txBody>
          <a:bodyPr>
            <a:normAutofit/>
          </a:bodyPr>
          <a:lstStyle/>
          <a:p>
            <a:r>
              <a:rPr lang="en-US" dirty="0"/>
              <a:t>“Fifth Force”</a:t>
            </a:r>
            <a:endParaRPr lang="en-IE" dirty="0"/>
          </a:p>
        </p:txBody>
      </p:sp>
      <p:graphicFrame>
        <p:nvGraphicFramePr>
          <p:cNvPr id="30726" name="Rectangle 3"/>
          <p:cNvGraphicFramePr>
            <a:graphicFrameLocks noGrp="1"/>
          </p:cNvGraphicFramePr>
          <p:nvPr>
            <p:ph idx="1"/>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24" name="Rectangle 4"/>
          <p:cNvSpPr>
            <a:spLocks noChangeArrowheads="1"/>
          </p:cNvSpPr>
          <p:nvPr/>
        </p:nvSpPr>
        <p:spPr bwMode="auto">
          <a:xfrm>
            <a:off x="4001178" y="5664929"/>
            <a:ext cx="6378028" cy="369332"/>
          </a:xfrm>
          <a:prstGeom prst="rect">
            <a:avLst/>
          </a:prstGeom>
          <a:noFill/>
          <a:ln w="9525">
            <a:noFill/>
            <a:miter lim="800000"/>
            <a:headEnd/>
            <a:tailEnd/>
          </a:ln>
          <a:effectLst/>
        </p:spPr>
        <p:txBody>
          <a:bodyPr wrap="none" anchor="ctr">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Gill Sans MT" panose="020B0502020104020203"/>
                <a:ea typeface="+mn-ea"/>
                <a:cs typeface="+mn-cs"/>
              </a:rPr>
              <a:t>Feltham, C. &amp; Horton, I. (2006)  Handbook of Counselling and Psychotherapy(2nd Edition). London</a:t>
            </a:r>
            <a:r>
              <a:rPr kumimoji="0" lang="en-IE" sz="1800" b="0" i="0" u="none" strike="noStrike" kern="1200" cap="none" spc="0" normalizeH="0" baseline="0" noProof="0" dirty="0">
                <a:ln>
                  <a:noFill/>
                </a:ln>
                <a:solidFill>
                  <a:prstClr val="black"/>
                </a:solidFill>
                <a:effectLst/>
                <a:uLnTx/>
                <a:uFillTx/>
                <a:latin typeface="Gill Sans MT" panose="020B0502020104020203"/>
                <a:ea typeface="+mn-ea"/>
                <a:cs typeface="+mn-cs"/>
              </a:rPr>
              <a:t>.</a:t>
            </a:r>
          </a:p>
        </p:txBody>
      </p:sp>
    </p:spTree>
    <p:extLst>
      <p:ext uri="{BB962C8B-B14F-4D97-AF65-F5344CB8AC3E}">
        <p14:creationId xmlns:p14="http://schemas.microsoft.com/office/powerpoint/2010/main" val="57499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23"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249961" y="1600199"/>
            <a:ext cx="3173482" cy="4297680"/>
          </a:xfrm>
        </p:spPr>
        <p:txBody>
          <a:bodyPr anchor="ctr">
            <a:normAutofit/>
          </a:bodyPr>
          <a:lstStyle/>
          <a:p>
            <a:r>
              <a:rPr lang="en-GB" dirty="0"/>
              <a:t>The aim &amp; Objectives</a:t>
            </a:r>
          </a:p>
        </p:txBody>
      </p:sp>
      <p:sp>
        <p:nvSpPr>
          <p:cNvPr id="3" name="Content Placeholder 2"/>
          <p:cNvSpPr>
            <a:spLocks noGrp="1"/>
          </p:cNvSpPr>
          <p:nvPr>
            <p:ph idx="1"/>
          </p:nvPr>
        </p:nvSpPr>
        <p:spPr>
          <a:xfrm>
            <a:off x="4885151" y="492918"/>
            <a:ext cx="6955515" cy="6464617"/>
          </a:xfrm>
        </p:spPr>
        <p:txBody>
          <a:bodyPr anchor="ctr">
            <a:normAutofit/>
          </a:bodyPr>
          <a:lstStyle/>
          <a:p>
            <a:pPr marL="0" indent="0">
              <a:lnSpc>
                <a:spcPct val="100000"/>
              </a:lnSpc>
              <a:buNone/>
            </a:pPr>
            <a:r>
              <a:rPr lang="en-GB" sz="1800" u="sng" dirty="0"/>
              <a:t>The aim </a:t>
            </a:r>
            <a:r>
              <a:rPr lang="en-GB" sz="1800" dirty="0"/>
              <a:t>of the workshop will be to provide the opportunity to participants to review their existing  therapeutic assessment structure/content and practice case conceptualisation.</a:t>
            </a:r>
          </a:p>
          <a:p>
            <a:pPr marL="0" indent="0">
              <a:lnSpc>
                <a:spcPct val="100000"/>
              </a:lnSpc>
              <a:buNone/>
            </a:pPr>
            <a:endParaRPr lang="en-GB" sz="1800" dirty="0"/>
          </a:p>
          <a:p>
            <a:pPr marL="0" indent="0">
              <a:lnSpc>
                <a:spcPct val="100000"/>
              </a:lnSpc>
              <a:buNone/>
            </a:pPr>
            <a:r>
              <a:rPr lang="en-GB" sz="1800" dirty="0"/>
              <a:t>The framework for the workshop delivery is routed within existential traditions and will be based on interactive engagement and experiential learning. Participants will be invited to: </a:t>
            </a:r>
          </a:p>
          <a:p>
            <a:pPr marL="0" indent="0">
              <a:lnSpc>
                <a:spcPct val="100000"/>
              </a:lnSpc>
              <a:buNone/>
            </a:pPr>
            <a:endParaRPr lang="en-GB" sz="1800" dirty="0"/>
          </a:p>
          <a:p>
            <a:pPr>
              <a:lnSpc>
                <a:spcPct val="100000"/>
              </a:lnSpc>
            </a:pPr>
            <a:r>
              <a:rPr lang="en-GB" sz="1800" dirty="0"/>
              <a:t>share the background of their existing practice in relation to therapeutic assessment; </a:t>
            </a:r>
          </a:p>
          <a:p>
            <a:pPr>
              <a:lnSpc>
                <a:spcPct val="100000"/>
              </a:lnSpc>
            </a:pPr>
            <a:r>
              <a:rPr lang="en-GB" sz="1800" dirty="0"/>
              <a:t>identify their own Counselling  style and underpinning principles; </a:t>
            </a:r>
          </a:p>
          <a:p>
            <a:pPr>
              <a:lnSpc>
                <a:spcPct val="100000"/>
              </a:lnSpc>
            </a:pPr>
            <a:r>
              <a:rPr lang="en-GB" sz="1800" dirty="0"/>
              <a:t>review the existing practice structure and content within theoretical grounding; </a:t>
            </a:r>
          </a:p>
          <a:p>
            <a:pPr>
              <a:lnSpc>
                <a:spcPct val="100000"/>
              </a:lnSpc>
            </a:pPr>
            <a:r>
              <a:rPr lang="en-GB" sz="1800" dirty="0"/>
              <a:t>choose appropriate modern tools and frameworks to enrich own practice. </a:t>
            </a:r>
          </a:p>
          <a:p>
            <a:pPr marL="0" indent="0">
              <a:lnSpc>
                <a:spcPct val="100000"/>
              </a:lnSpc>
              <a:buNone/>
            </a:pPr>
            <a:endParaRPr lang="en-GB" sz="1800" dirty="0"/>
          </a:p>
        </p:txBody>
      </p:sp>
    </p:spTree>
    <p:extLst>
      <p:ext uri="{BB962C8B-B14F-4D97-AF65-F5344CB8AC3E}">
        <p14:creationId xmlns:p14="http://schemas.microsoft.com/office/powerpoint/2010/main" val="3889491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r>
              <a:rPr lang="en-US" sz="4000"/>
              <a:t>Psychodynamic approaches</a:t>
            </a:r>
            <a:endParaRPr lang="en-IE" sz="4000"/>
          </a:p>
        </p:txBody>
      </p:sp>
      <p:sp>
        <p:nvSpPr>
          <p:cNvPr id="32771" name="Rectangle 3"/>
          <p:cNvSpPr>
            <a:spLocks noGrp="1" noRot="1" noChangeArrowheads="1"/>
          </p:cNvSpPr>
          <p:nvPr>
            <p:ph idx="1"/>
          </p:nvPr>
        </p:nvSpPr>
        <p:spPr>
          <a:xfrm>
            <a:off x="1992314" y="1905000"/>
            <a:ext cx="8377237" cy="4191000"/>
          </a:xfrm>
        </p:spPr>
        <p:txBody>
          <a:bodyPr/>
          <a:lstStyle/>
          <a:p>
            <a:r>
              <a:rPr lang="en-US" sz="2800"/>
              <a:t>Adlerian Therapy (Alfred Adler, 1870-1937)</a:t>
            </a:r>
          </a:p>
          <a:p>
            <a:r>
              <a:rPr lang="en-US" sz="2800"/>
              <a:t>Analytical Psychology (Carl Gustav Jung, 1875-1961)</a:t>
            </a:r>
          </a:p>
          <a:p>
            <a:r>
              <a:rPr lang="en-US" sz="2800"/>
              <a:t>Psychoanalytic Therapy (Zigmund Freud, 1856-1939)</a:t>
            </a:r>
          </a:p>
          <a:p>
            <a:r>
              <a:rPr lang="en-US" sz="2800"/>
              <a:t>Psychodynamic Therapy (Malanie Klein, 1882-1960)</a:t>
            </a:r>
          </a:p>
          <a:p>
            <a:r>
              <a:rPr lang="en-US" sz="2800"/>
              <a:t>Attachment Theory (John Bowlby 1907-1990)</a:t>
            </a:r>
          </a:p>
          <a:p>
            <a:endParaRPr lang="en-IE" sz="2800"/>
          </a:p>
        </p:txBody>
      </p:sp>
      <p:sp>
        <p:nvSpPr>
          <p:cNvPr id="32772" name="Rectangle 4"/>
          <p:cNvSpPr>
            <a:spLocks noChangeArrowheads="1"/>
          </p:cNvSpPr>
          <p:nvPr/>
        </p:nvSpPr>
        <p:spPr bwMode="auto">
          <a:xfrm>
            <a:off x="3821658" y="5463205"/>
            <a:ext cx="6378028" cy="369332"/>
          </a:xfrm>
          <a:prstGeom prst="rect">
            <a:avLst/>
          </a:prstGeom>
          <a:noFill/>
          <a:ln w="9525">
            <a:noFill/>
            <a:miter lim="800000"/>
            <a:headEnd/>
            <a:tailEnd/>
          </a:ln>
          <a:effectLst/>
        </p:spPr>
        <p:txBody>
          <a:bodyPr wrap="none"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Gill Sans MT" panose="020B0502020104020203"/>
                <a:ea typeface="+mn-ea"/>
                <a:cs typeface="+mn-cs"/>
              </a:rPr>
              <a:t>Feltham, C. &amp; Horton, I. (2006)  Handbook of Counselling and Psychotherapy(2nd Edition). London</a:t>
            </a:r>
            <a:r>
              <a:rPr kumimoji="0" lang="en-IE" sz="1800" b="0" i="0" u="none" strike="noStrike" kern="1200" cap="none" spc="0" normalizeH="0" baseline="0" noProof="0" dirty="0">
                <a:ln>
                  <a:noFill/>
                </a:ln>
                <a:solidFill>
                  <a:prstClr val="black"/>
                </a:solidFill>
                <a:effectLst/>
                <a:uLnTx/>
                <a:uFillTx/>
                <a:latin typeface="Gill Sans MT" panose="020B0502020104020203"/>
                <a:ea typeface="+mn-ea"/>
                <a:cs typeface="+mn-cs"/>
              </a:rPr>
              <a:t>.</a:t>
            </a:r>
          </a:p>
        </p:txBody>
      </p:sp>
    </p:spTree>
    <p:extLst>
      <p:ext uri="{BB962C8B-B14F-4D97-AF65-F5344CB8AC3E}">
        <p14:creationId xmlns:p14="http://schemas.microsoft.com/office/powerpoint/2010/main" val="477289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1981201" y="244476"/>
            <a:ext cx="8507413" cy="1096963"/>
          </a:xfrm>
        </p:spPr>
        <p:txBody>
          <a:bodyPr/>
          <a:lstStyle/>
          <a:p>
            <a:r>
              <a:rPr lang="en-US" sz="3600" dirty="0"/>
              <a:t>Cognitive-behavioral Approaches</a:t>
            </a:r>
            <a:endParaRPr lang="en-IE" sz="3600" dirty="0"/>
          </a:p>
        </p:txBody>
      </p:sp>
      <p:sp>
        <p:nvSpPr>
          <p:cNvPr id="33795" name="Rectangle 3"/>
          <p:cNvSpPr>
            <a:spLocks noGrp="1" noRot="1" noChangeArrowheads="1"/>
          </p:cNvSpPr>
          <p:nvPr>
            <p:ph idx="1"/>
          </p:nvPr>
        </p:nvSpPr>
        <p:spPr/>
        <p:txBody>
          <a:bodyPr/>
          <a:lstStyle/>
          <a:p>
            <a:r>
              <a:rPr lang="en-US" sz="2800" dirty="0"/>
              <a:t>Behavioral psychotherapy</a:t>
            </a:r>
          </a:p>
          <a:p>
            <a:r>
              <a:rPr lang="en-US" sz="2800" dirty="0"/>
              <a:t>Cognitive therapy (Aron Beck, 1921-)</a:t>
            </a:r>
          </a:p>
          <a:p>
            <a:r>
              <a:rPr lang="en-US" sz="2800" dirty="0"/>
              <a:t>Personal Construct Counselling &amp; psychotherapy (George </a:t>
            </a:r>
            <a:r>
              <a:rPr lang="en-US" sz="2800" dirty="0" err="1"/>
              <a:t>A.Kelly</a:t>
            </a:r>
            <a:r>
              <a:rPr lang="en-US" sz="2800" dirty="0"/>
              <a:t>, 1905-1967)</a:t>
            </a:r>
          </a:p>
          <a:p>
            <a:r>
              <a:rPr lang="en-US" sz="2800" dirty="0"/>
              <a:t>Rational Emotive Behavioral Therapy (Albert Ellis, 1913-)</a:t>
            </a:r>
          </a:p>
          <a:p>
            <a:pPr>
              <a:buFont typeface="Wingdings" pitchFamily="2" charset="2"/>
              <a:buNone/>
            </a:pPr>
            <a:endParaRPr lang="en-IE" dirty="0"/>
          </a:p>
        </p:txBody>
      </p:sp>
      <p:sp>
        <p:nvSpPr>
          <p:cNvPr id="33796" name="Rectangle 4"/>
          <p:cNvSpPr>
            <a:spLocks noChangeArrowheads="1"/>
          </p:cNvSpPr>
          <p:nvPr/>
        </p:nvSpPr>
        <p:spPr bwMode="auto">
          <a:xfrm>
            <a:off x="3947912" y="5466345"/>
            <a:ext cx="6378028" cy="369332"/>
          </a:xfrm>
          <a:prstGeom prst="rect">
            <a:avLst/>
          </a:prstGeom>
          <a:noFill/>
          <a:ln w="9525">
            <a:noFill/>
            <a:miter lim="800000"/>
            <a:headEnd/>
            <a:tailEnd/>
          </a:ln>
          <a:effectLst/>
        </p:spPr>
        <p:txBody>
          <a:bodyPr wrap="none"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Gill Sans MT" panose="020B0502020104020203"/>
                <a:ea typeface="+mn-ea"/>
                <a:cs typeface="+mn-cs"/>
              </a:rPr>
              <a:t>Feltham, C. &amp; Horton, I. (2006)  Handbook of Counselling and Psychotherapy(2nd Edition). London</a:t>
            </a:r>
            <a:r>
              <a:rPr kumimoji="0" lang="en-IE" sz="1800" b="0" i="0" u="none" strike="noStrike" kern="1200" cap="none" spc="0" normalizeH="0" baseline="0" noProof="0" dirty="0">
                <a:ln>
                  <a:noFill/>
                </a:ln>
                <a:solidFill>
                  <a:prstClr val="black"/>
                </a:solidFill>
                <a:effectLst/>
                <a:uLnTx/>
                <a:uFillTx/>
                <a:latin typeface="Gill Sans MT" panose="020B0502020104020203"/>
                <a:ea typeface="+mn-ea"/>
                <a:cs typeface="+mn-cs"/>
              </a:rPr>
              <a:t>.</a:t>
            </a:r>
          </a:p>
        </p:txBody>
      </p:sp>
    </p:spTree>
    <p:extLst>
      <p:ext uri="{BB962C8B-B14F-4D97-AF65-F5344CB8AC3E}">
        <p14:creationId xmlns:p14="http://schemas.microsoft.com/office/powerpoint/2010/main" val="36095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1992313" y="244476"/>
            <a:ext cx="8374062" cy="1431925"/>
          </a:xfrm>
        </p:spPr>
        <p:txBody>
          <a:bodyPr/>
          <a:lstStyle/>
          <a:p>
            <a:r>
              <a:rPr lang="en-US"/>
              <a:t>Humanistic-existential Approaches</a:t>
            </a:r>
            <a:endParaRPr lang="en-IE"/>
          </a:p>
        </p:txBody>
      </p:sp>
      <p:sp>
        <p:nvSpPr>
          <p:cNvPr id="34819" name="Rectangle 3"/>
          <p:cNvSpPr>
            <a:spLocks noGrp="1" noRot="1" noChangeArrowheads="1"/>
          </p:cNvSpPr>
          <p:nvPr>
            <p:ph idx="1"/>
          </p:nvPr>
        </p:nvSpPr>
        <p:spPr>
          <a:xfrm>
            <a:off x="2362200" y="1905001"/>
            <a:ext cx="8007350" cy="4403725"/>
          </a:xfrm>
        </p:spPr>
        <p:txBody>
          <a:bodyPr/>
          <a:lstStyle/>
          <a:p>
            <a:pPr>
              <a:lnSpc>
                <a:spcPct val="90000"/>
              </a:lnSpc>
            </a:pPr>
            <a:r>
              <a:rPr lang="en-US" sz="2400"/>
              <a:t>Existential C&amp;T</a:t>
            </a:r>
          </a:p>
          <a:p>
            <a:pPr>
              <a:lnSpc>
                <a:spcPct val="90000"/>
              </a:lnSpc>
            </a:pPr>
            <a:r>
              <a:rPr lang="en-US" sz="2400"/>
              <a:t>Gestalt Therapy (Frederick Peris, 1893-1970)</a:t>
            </a:r>
          </a:p>
          <a:p>
            <a:pPr>
              <a:lnSpc>
                <a:spcPct val="90000"/>
              </a:lnSpc>
            </a:pPr>
            <a:r>
              <a:rPr lang="en-US" sz="2400"/>
              <a:t>Narrative Therapy (White &amp; Eepson)</a:t>
            </a:r>
          </a:p>
          <a:p>
            <a:pPr>
              <a:lnSpc>
                <a:spcPct val="90000"/>
              </a:lnSpc>
            </a:pPr>
            <a:r>
              <a:rPr lang="en-US" sz="2400"/>
              <a:t>Person-centered C&amp;P (Carl R.Rogers, 1902-1987)</a:t>
            </a:r>
          </a:p>
          <a:p>
            <a:pPr>
              <a:lnSpc>
                <a:spcPct val="90000"/>
              </a:lnSpc>
            </a:pPr>
            <a:r>
              <a:rPr lang="en-US" sz="2400"/>
              <a:t>Primal Therapy/Integration (arthur Janov, 1924-)</a:t>
            </a:r>
          </a:p>
          <a:p>
            <a:pPr>
              <a:lnSpc>
                <a:spcPct val="90000"/>
              </a:lnSpc>
            </a:pPr>
            <a:r>
              <a:rPr lang="en-US" sz="2400"/>
              <a:t>Psychodrama (Jacob Levy Moreno, 1889-1974)</a:t>
            </a:r>
          </a:p>
          <a:p>
            <a:pPr>
              <a:lnSpc>
                <a:spcPct val="90000"/>
              </a:lnSpc>
            </a:pPr>
            <a:r>
              <a:rPr lang="en-US" sz="2400"/>
              <a:t>Psycho synthesis Therapy (Roberto Assagioli, 1888-1974)</a:t>
            </a:r>
          </a:p>
          <a:p>
            <a:pPr>
              <a:lnSpc>
                <a:spcPct val="90000"/>
              </a:lnSpc>
            </a:pPr>
            <a:r>
              <a:rPr lang="en-US" sz="2400"/>
              <a:t>Transactional Analysis (Eric Berne, 1910-1970)</a:t>
            </a:r>
            <a:endParaRPr lang="en-IE" sz="2400"/>
          </a:p>
        </p:txBody>
      </p:sp>
      <p:sp>
        <p:nvSpPr>
          <p:cNvPr id="34820" name="Rectangle 4"/>
          <p:cNvSpPr>
            <a:spLocks noChangeArrowheads="1"/>
          </p:cNvSpPr>
          <p:nvPr/>
        </p:nvSpPr>
        <p:spPr bwMode="auto">
          <a:xfrm>
            <a:off x="3663827" y="5649636"/>
            <a:ext cx="6378028" cy="369332"/>
          </a:xfrm>
          <a:prstGeom prst="rect">
            <a:avLst/>
          </a:prstGeom>
          <a:noFill/>
          <a:ln w="9525">
            <a:noFill/>
            <a:miter lim="800000"/>
            <a:headEnd/>
            <a:tailEnd/>
          </a:ln>
          <a:effectLst/>
        </p:spPr>
        <p:txBody>
          <a:bodyPr wrap="none"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Gill Sans MT" panose="020B0502020104020203"/>
                <a:ea typeface="+mn-ea"/>
                <a:cs typeface="+mn-cs"/>
              </a:rPr>
              <a:t>Feltham, C. &amp; Horton, I. (2006)  Handbook of Counselling and Psychotherapy(2nd Edition). London</a:t>
            </a:r>
            <a:r>
              <a:rPr kumimoji="0" lang="en-IE" sz="1800" b="0" i="0" u="none" strike="noStrike" kern="1200" cap="none" spc="0" normalizeH="0" baseline="0" noProof="0" dirty="0">
                <a:ln>
                  <a:noFill/>
                </a:ln>
                <a:solidFill>
                  <a:prstClr val="black"/>
                </a:solidFill>
                <a:effectLst/>
                <a:uLnTx/>
                <a:uFillTx/>
                <a:latin typeface="Gill Sans MT" panose="020B0502020104020203"/>
                <a:ea typeface="+mn-ea"/>
                <a:cs typeface="+mn-cs"/>
              </a:rPr>
              <a:t>.</a:t>
            </a:r>
          </a:p>
        </p:txBody>
      </p:sp>
    </p:spTree>
    <p:extLst>
      <p:ext uri="{BB962C8B-B14F-4D97-AF65-F5344CB8AC3E}">
        <p14:creationId xmlns:p14="http://schemas.microsoft.com/office/powerpoint/2010/main" val="2547373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r>
              <a:rPr lang="en-US" sz="3600"/>
              <a:t>Eclectic-integrative approaches</a:t>
            </a:r>
            <a:endParaRPr lang="en-IE" sz="3600"/>
          </a:p>
        </p:txBody>
      </p:sp>
      <p:sp>
        <p:nvSpPr>
          <p:cNvPr id="35843" name="Rectangle 3"/>
          <p:cNvSpPr>
            <a:spLocks noGrp="1" noRot="1" noChangeArrowheads="1"/>
          </p:cNvSpPr>
          <p:nvPr>
            <p:ph idx="1"/>
          </p:nvPr>
        </p:nvSpPr>
        <p:spPr/>
        <p:txBody>
          <a:bodyPr/>
          <a:lstStyle/>
          <a:p>
            <a:pPr>
              <a:lnSpc>
                <a:spcPct val="90000"/>
              </a:lnSpc>
            </a:pPr>
            <a:r>
              <a:rPr lang="en-US" sz="2800"/>
              <a:t>Cognitive Analytic  Therapy (Anthony Ryle, 1927-)</a:t>
            </a:r>
          </a:p>
          <a:p>
            <a:pPr>
              <a:lnSpc>
                <a:spcPct val="90000"/>
              </a:lnSpc>
            </a:pPr>
            <a:r>
              <a:rPr lang="en-US" sz="2800"/>
              <a:t>Multimodal Therapy (Arnold A.Lazarus, 1932-)</a:t>
            </a:r>
          </a:p>
          <a:p>
            <a:pPr>
              <a:lnSpc>
                <a:spcPct val="90000"/>
              </a:lnSpc>
            </a:pPr>
            <a:r>
              <a:rPr lang="en-US" sz="2800"/>
              <a:t>Neuro-linguistic programming (Bandler &amp; Grinder)</a:t>
            </a:r>
          </a:p>
          <a:p>
            <a:pPr>
              <a:lnSpc>
                <a:spcPct val="90000"/>
              </a:lnSpc>
            </a:pPr>
            <a:r>
              <a:rPr lang="en-US" sz="2800"/>
              <a:t>Skilled helper Model (Gerard Egan, 1930)</a:t>
            </a:r>
          </a:p>
          <a:p>
            <a:pPr>
              <a:lnSpc>
                <a:spcPct val="90000"/>
              </a:lnSpc>
            </a:pPr>
            <a:r>
              <a:rPr lang="en-US" sz="2800"/>
              <a:t>Solution Focused Therapy (Shazer &amp; Berg)</a:t>
            </a:r>
          </a:p>
          <a:p>
            <a:pPr>
              <a:lnSpc>
                <a:spcPct val="90000"/>
              </a:lnSpc>
            </a:pPr>
            <a:r>
              <a:rPr lang="en-US" sz="2800"/>
              <a:t>Transtheoretical Model  (Prochaska &amp; FiClemente)</a:t>
            </a:r>
            <a:endParaRPr lang="en-IE" sz="2800"/>
          </a:p>
        </p:txBody>
      </p:sp>
      <p:sp>
        <p:nvSpPr>
          <p:cNvPr id="35844" name="Rectangle 4"/>
          <p:cNvSpPr>
            <a:spLocks noChangeArrowheads="1"/>
          </p:cNvSpPr>
          <p:nvPr/>
        </p:nvSpPr>
        <p:spPr bwMode="auto">
          <a:xfrm>
            <a:off x="3752603" y="5534226"/>
            <a:ext cx="6378028" cy="369332"/>
          </a:xfrm>
          <a:prstGeom prst="rect">
            <a:avLst/>
          </a:prstGeom>
          <a:noFill/>
          <a:ln w="9525">
            <a:noFill/>
            <a:miter lim="800000"/>
            <a:headEnd/>
            <a:tailEnd/>
          </a:ln>
          <a:effectLst/>
        </p:spPr>
        <p:txBody>
          <a:bodyPr wrap="none"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Gill Sans MT" panose="020B0502020104020203"/>
                <a:ea typeface="+mn-ea"/>
                <a:cs typeface="+mn-cs"/>
              </a:rPr>
              <a:t>Feltham, C. &amp; Horton, I. (2006)  Handbook of Counselling and Psychotherapy(2nd Edition). London</a:t>
            </a:r>
            <a:r>
              <a:rPr kumimoji="0" lang="en-IE" sz="1800" b="0" i="0" u="none" strike="noStrike" kern="1200" cap="none" spc="0" normalizeH="0" baseline="0" noProof="0" dirty="0">
                <a:ln>
                  <a:noFill/>
                </a:ln>
                <a:solidFill>
                  <a:prstClr val="black"/>
                </a:solidFill>
                <a:effectLst/>
                <a:uLnTx/>
                <a:uFillTx/>
                <a:latin typeface="Gill Sans MT" panose="020B0502020104020203"/>
                <a:ea typeface="+mn-ea"/>
                <a:cs typeface="+mn-cs"/>
              </a:rPr>
              <a:t>.</a:t>
            </a:r>
          </a:p>
        </p:txBody>
      </p:sp>
    </p:spTree>
    <p:extLst>
      <p:ext uri="{BB962C8B-B14F-4D97-AF65-F5344CB8AC3E}">
        <p14:creationId xmlns:p14="http://schemas.microsoft.com/office/powerpoint/2010/main" val="1064326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906D7563-4163-4118-8BA8-42525742EDEB}"/>
              </a:ext>
            </a:extLst>
          </p:cNvPr>
          <p:cNvSpPr>
            <a:spLocks noGrp="1" noRot="1" noChangeArrowheads="1"/>
          </p:cNvSpPr>
          <p:nvPr>
            <p:ph type="title"/>
          </p:nvPr>
        </p:nvSpPr>
        <p:spPr/>
        <p:txBody>
          <a:bodyPr/>
          <a:lstStyle/>
          <a:p>
            <a:pPr eaLnBrk="1" hangingPunct="1">
              <a:defRPr/>
            </a:pPr>
            <a:r>
              <a:rPr lang="en-US"/>
              <a:t>History taking</a:t>
            </a:r>
            <a:endParaRPr lang="en-IE"/>
          </a:p>
        </p:txBody>
      </p:sp>
      <p:sp>
        <p:nvSpPr>
          <p:cNvPr id="102403" name="Rectangle 3">
            <a:extLst>
              <a:ext uri="{FF2B5EF4-FFF2-40B4-BE49-F238E27FC236}">
                <a16:creationId xmlns:a16="http://schemas.microsoft.com/office/drawing/2014/main" id="{EEAF14A1-247C-400E-BCB7-2791B240067F}"/>
              </a:ext>
            </a:extLst>
          </p:cNvPr>
          <p:cNvSpPr>
            <a:spLocks noGrp="1" noRot="1" noChangeArrowheads="1"/>
          </p:cNvSpPr>
          <p:nvPr>
            <p:ph type="body" idx="1"/>
          </p:nvPr>
        </p:nvSpPr>
        <p:spPr>
          <a:xfrm>
            <a:off x="1451579" y="2015732"/>
            <a:ext cx="9603275" cy="4150606"/>
          </a:xfrm>
        </p:spPr>
        <p:txBody>
          <a:bodyPr>
            <a:normAutofit lnSpcReduction="10000"/>
          </a:bodyPr>
          <a:lstStyle/>
          <a:p>
            <a:pPr eaLnBrk="1" hangingPunct="1">
              <a:lnSpc>
                <a:spcPct val="90000"/>
              </a:lnSpc>
              <a:buFont typeface="Arial" charset="0"/>
              <a:buChar char="►"/>
              <a:defRPr/>
            </a:pPr>
            <a:r>
              <a:rPr lang="en-US" sz="2800" dirty="0"/>
              <a:t>While the client is telling her story, the therapist will be an active listener. In her preparation for the assessment, the therapist should have examined whatever background information was available. </a:t>
            </a:r>
          </a:p>
          <a:p>
            <a:pPr marL="0" indent="0" eaLnBrk="1" hangingPunct="1">
              <a:lnSpc>
                <a:spcPct val="90000"/>
              </a:lnSpc>
              <a:buNone/>
              <a:defRPr/>
            </a:pPr>
            <a:endParaRPr lang="en-US" sz="2800" dirty="0"/>
          </a:p>
          <a:p>
            <a:pPr eaLnBrk="1" hangingPunct="1">
              <a:lnSpc>
                <a:spcPct val="90000"/>
              </a:lnSpc>
              <a:buFont typeface="Arial" charset="0"/>
              <a:buChar char="►"/>
              <a:defRPr/>
            </a:pPr>
            <a:r>
              <a:rPr lang="en-US" sz="2800" dirty="0"/>
              <a:t>This information, together with the client's story, provides a partial picture. A more complete picture at this  can be obtained with questions of who, what, when, where and how, but it may not be helpful to use questions involving motivation which may be premature</a:t>
            </a:r>
            <a:r>
              <a:rPr lang="en-IE" sz="2800"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B3F9FCB2-C778-4B34-B1FC-6AC258BF77C9}"/>
              </a:ext>
            </a:extLst>
          </p:cNvPr>
          <p:cNvSpPr>
            <a:spLocks noGrp="1" noRot="1" noChangeArrowheads="1"/>
          </p:cNvSpPr>
          <p:nvPr>
            <p:ph type="title"/>
          </p:nvPr>
        </p:nvSpPr>
        <p:spPr/>
        <p:txBody>
          <a:bodyPr>
            <a:normAutofit fontScale="90000"/>
          </a:bodyPr>
          <a:lstStyle/>
          <a:p>
            <a:pPr eaLnBrk="1" hangingPunct="1">
              <a:defRPr/>
            </a:pPr>
            <a:r>
              <a:rPr lang="en-US" sz="4000"/>
              <a:t>How will you remember all the client tells you?</a:t>
            </a:r>
            <a:endParaRPr lang="en-IE" sz="4000"/>
          </a:p>
        </p:txBody>
      </p:sp>
      <p:sp>
        <p:nvSpPr>
          <p:cNvPr id="103427" name="Rectangle 3">
            <a:extLst>
              <a:ext uri="{FF2B5EF4-FFF2-40B4-BE49-F238E27FC236}">
                <a16:creationId xmlns:a16="http://schemas.microsoft.com/office/drawing/2014/main" id="{1EABA7F7-5FC3-4C03-921B-016846B851A2}"/>
              </a:ext>
            </a:extLst>
          </p:cNvPr>
          <p:cNvSpPr>
            <a:spLocks noGrp="1" noRot="1" noChangeArrowheads="1"/>
          </p:cNvSpPr>
          <p:nvPr>
            <p:ph type="body" idx="1"/>
          </p:nvPr>
        </p:nvSpPr>
        <p:spPr>
          <a:xfrm>
            <a:off x="1825625" y="2016369"/>
            <a:ext cx="8540750" cy="4103077"/>
          </a:xfrm>
        </p:spPr>
        <p:txBody>
          <a:bodyPr>
            <a:normAutofit fontScale="85000" lnSpcReduction="10000"/>
          </a:bodyPr>
          <a:lstStyle/>
          <a:p>
            <a:pPr eaLnBrk="1" hangingPunct="1">
              <a:lnSpc>
                <a:spcPct val="80000"/>
              </a:lnSpc>
              <a:buFont typeface="Arial" charset="0"/>
              <a:buChar char="►"/>
              <a:defRPr/>
            </a:pPr>
            <a:r>
              <a:rPr lang="en-US" dirty="0"/>
              <a:t>This is a matter of what works best for you and your clients and whether you are obliged to follow</a:t>
            </a:r>
            <a:endParaRPr lang="en-IE" dirty="0"/>
          </a:p>
          <a:p>
            <a:pPr eaLnBrk="1" hangingPunct="1">
              <a:lnSpc>
                <a:spcPct val="80000"/>
              </a:lnSpc>
              <a:buFont typeface="Arial" charset="0"/>
              <a:buChar char="►"/>
              <a:defRPr/>
            </a:pPr>
            <a:br>
              <a:rPr lang="en-IE" dirty="0"/>
            </a:br>
            <a:r>
              <a:rPr lang="en-US" dirty="0"/>
              <a:t>externally imposed procedures. It can also depend on the client and how she is likely to react to a record being made at the time. </a:t>
            </a:r>
          </a:p>
          <a:p>
            <a:pPr eaLnBrk="1" hangingPunct="1">
              <a:lnSpc>
                <a:spcPct val="80000"/>
              </a:lnSpc>
              <a:buFont typeface="Arial" charset="0"/>
              <a:buChar char="►"/>
              <a:defRPr/>
            </a:pPr>
            <a:endParaRPr lang="en-US" dirty="0"/>
          </a:p>
          <a:p>
            <a:pPr eaLnBrk="1" hangingPunct="1">
              <a:lnSpc>
                <a:spcPct val="80000"/>
              </a:lnSpc>
              <a:buFont typeface="Arial" charset="0"/>
              <a:buChar char="►"/>
              <a:defRPr/>
            </a:pPr>
            <a:r>
              <a:rPr lang="en-US" dirty="0"/>
              <a:t>At one extreme, a video camera can be used to record not only every word spoken, but also every physical movement, expression, appearance, gesture, etc., but this is rarely, if ever, done. </a:t>
            </a:r>
          </a:p>
          <a:p>
            <a:pPr eaLnBrk="1" hangingPunct="1">
              <a:lnSpc>
                <a:spcPct val="80000"/>
              </a:lnSpc>
              <a:buFont typeface="Arial" charset="0"/>
              <a:buChar char="►"/>
              <a:defRPr/>
            </a:pPr>
            <a:endParaRPr lang="en-US" dirty="0"/>
          </a:p>
          <a:p>
            <a:pPr eaLnBrk="1" hangingPunct="1">
              <a:lnSpc>
                <a:spcPct val="80000"/>
              </a:lnSpc>
              <a:buFont typeface="Arial" charset="0"/>
              <a:buChar char="►"/>
              <a:defRPr/>
            </a:pPr>
            <a:r>
              <a:rPr lang="en-US" dirty="0"/>
              <a:t>It is also common practice for some therapists to tape record sessions, whereas others believe this be intrusive. At the other extreme, no notes or recording of any sort may be undertaken. </a:t>
            </a:r>
          </a:p>
          <a:p>
            <a:pPr eaLnBrk="1" hangingPunct="1">
              <a:lnSpc>
                <a:spcPct val="80000"/>
              </a:lnSpc>
              <a:buFont typeface="Arial" charset="0"/>
              <a:buChar char="►"/>
              <a:defRPr/>
            </a:pPr>
            <a:endParaRPr lang="en-US" dirty="0"/>
          </a:p>
          <a:p>
            <a:pPr eaLnBrk="1" hangingPunct="1">
              <a:lnSpc>
                <a:spcPct val="80000"/>
              </a:lnSpc>
              <a:buFont typeface="Arial" charset="0"/>
              <a:buChar char="►"/>
              <a:defRPr/>
            </a:pPr>
            <a:r>
              <a:rPr lang="en-US" dirty="0"/>
              <a:t>If records are made during or after the assessment, the client needs to be aware of the purpose of keeping such notes, as well as access and storage issues and the boundaries relating to client confidentiality. </a:t>
            </a:r>
            <a:br>
              <a:rPr lang="en-IE" b="1" dirty="0"/>
            </a:br>
            <a:endParaRPr lang="en-IE"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F9B5ACA5-45BE-4CB2-9BD9-E2556BD08ECB}"/>
              </a:ext>
            </a:extLst>
          </p:cNvPr>
          <p:cNvSpPr txBox="1">
            <a:spLocks noRot="1" noChangeArrowheads="1"/>
          </p:cNvSpPr>
          <p:nvPr/>
        </p:nvSpPr>
        <p:spPr>
          <a:xfrm>
            <a:off x="1359877" y="601908"/>
            <a:ext cx="9886462" cy="5543550"/>
          </a:xfrm>
          <a:prstGeom prst="rect">
            <a:avLst/>
          </a:prstGeom>
        </p:spPr>
        <p:txBody>
          <a:bodyPr>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During the assessment session it is likely that a wealth of information will have been gleaned and there Are a number  of ways in which this information can be written up: unstructured or structured, brief and  focused or wide-ranging and detailed.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endPar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Unstructured records will look very different for each client and  reflect the emphasis and priority given by the  therapist to the information given or elicited.</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Briefed and focused records will tend to concentrate on the presenting problem (s), with a minimum of relevant background information.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Structured records  follow a number of standard headings or answers or observations to a list of standard questions. </a:t>
            </a:r>
            <a:r>
              <a:rPr kumimoji="0" lang="en-US" sz="1600" b="0" i="1" u="none" strike="noStrike" kern="1200" cap="none" spc="0" normalizeH="0" baseline="0" noProof="0">
                <a:ln>
                  <a:noFill/>
                </a:ln>
                <a:solidFill>
                  <a:prstClr val="black"/>
                </a:solidFill>
                <a:effectLst/>
                <a:uLnTx/>
                <a:uFillTx/>
                <a:latin typeface="Gill Sans MT" panose="020B0502020104020203"/>
                <a:ea typeface="+mn-ea"/>
                <a:cs typeface="+mn-cs"/>
              </a:rPr>
              <a:t>In </a:t>
            </a: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turn, the list of headings or questions can</a:t>
            </a:r>
            <a:r>
              <a:rPr kumimoji="0" lang="en-US" sz="1600" b="1" i="0" u="none" strike="noStrike" kern="1200" cap="none" spc="0" normalizeH="0" baseline="0" noProof="0">
                <a:ln>
                  <a:noFill/>
                </a:ln>
                <a:solidFill>
                  <a:prstClr val="black"/>
                </a:solidFill>
                <a:effectLst/>
                <a:uLnTx/>
                <a:uFillTx/>
                <a:latin typeface="Gill Sans MT" panose="020B0502020104020203"/>
                <a:ea typeface="+mn-ea"/>
                <a:cs typeface="+mn-cs"/>
              </a:rPr>
              <a:t> </a:t>
            </a: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be fairly short or very long and wide-ranging.</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endPar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Examples of structured record headings might include:</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occupational and educational background</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Family and personal relationships, past and present</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medical and psychiatric history</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previous therapy outcomes</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Ethnicity , sexuality and disability</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Client goals</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related problems</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a:ln>
                  <a:noFill/>
                </a:ln>
                <a:solidFill>
                  <a:prstClr val="black"/>
                </a:solidFill>
                <a:effectLst/>
                <a:uLnTx/>
                <a:uFillTx/>
                <a:latin typeface="Gill Sans MT" panose="020B0502020104020203"/>
                <a:ea typeface="+mn-ea"/>
                <a:cs typeface="+mn-cs"/>
              </a:rPr>
              <a:t>recurring themes (for further detail see Palmer and McMahon, 1997)</a:t>
            </a:r>
            <a:endParaRPr kumimoji="0" lang="en-IE" sz="1600" b="0" i="0" u="none" strike="noStrike" kern="1200" cap="none" spc="0" normalizeH="0" baseline="0" noProof="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endParaRPr kumimoji="0" lang="en-IE"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08326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D2795B52-8E4E-40EC-A995-4978C1AA2685}"/>
              </a:ext>
            </a:extLst>
          </p:cNvPr>
          <p:cNvSpPr>
            <a:spLocks noGrp="1" noRot="1" noChangeArrowheads="1"/>
          </p:cNvSpPr>
          <p:nvPr>
            <p:ph type="title"/>
          </p:nvPr>
        </p:nvSpPr>
        <p:spPr/>
        <p:txBody>
          <a:bodyPr/>
          <a:lstStyle/>
          <a:p>
            <a:pPr eaLnBrk="1" hangingPunct="1">
              <a:defRPr/>
            </a:pPr>
            <a:r>
              <a:rPr lang="en-US"/>
              <a:t>Mental State Exam</a:t>
            </a:r>
            <a:endParaRPr lang="en-IE"/>
          </a:p>
        </p:txBody>
      </p:sp>
      <p:sp>
        <p:nvSpPr>
          <p:cNvPr id="108547" name="Rectangle 3">
            <a:extLst>
              <a:ext uri="{FF2B5EF4-FFF2-40B4-BE49-F238E27FC236}">
                <a16:creationId xmlns:a16="http://schemas.microsoft.com/office/drawing/2014/main" id="{55901BB2-7C17-4D97-B66B-A690D41B11D9}"/>
              </a:ext>
            </a:extLst>
          </p:cNvPr>
          <p:cNvSpPr>
            <a:spLocks noGrp="1" noRot="1" noChangeArrowheads="1"/>
          </p:cNvSpPr>
          <p:nvPr>
            <p:ph type="body" idx="1"/>
          </p:nvPr>
        </p:nvSpPr>
        <p:spPr>
          <a:xfrm>
            <a:off x="1451579" y="2015732"/>
            <a:ext cx="9603275" cy="4134976"/>
          </a:xfrm>
        </p:spPr>
        <p:txBody>
          <a:bodyPr>
            <a:normAutofit/>
          </a:bodyPr>
          <a:lstStyle/>
          <a:p>
            <a:pPr eaLnBrk="1" hangingPunct="1">
              <a:lnSpc>
                <a:spcPct val="80000"/>
              </a:lnSpc>
              <a:buFont typeface="Arial" charset="0"/>
              <a:buChar char="►"/>
              <a:defRPr/>
            </a:pPr>
            <a:r>
              <a:rPr lang="en-US" dirty="0"/>
              <a:t>Mental State Exam can be used, based directly </a:t>
            </a:r>
            <a:r>
              <a:rPr lang="en-US" dirty="0" err="1"/>
              <a:t>ob</a:t>
            </a:r>
            <a:r>
              <a:rPr lang="en-US" dirty="0"/>
              <a:t> the therapist's observations. The Mental State focuses on the client's appearance, speech, emotions, thought processes and content, sensory reception, mental capacities and attitude towards the therapist.</a:t>
            </a:r>
          </a:p>
          <a:p>
            <a:pPr eaLnBrk="1" hangingPunct="1">
              <a:lnSpc>
                <a:spcPct val="80000"/>
              </a:lnSpc>
              <a:buFont typeface="Arial" charset="0"/>
              <a:buChar char="►"/>
              <a:defRPr/>
            </a:pPr>
            <a:endParaRPr lang="en-US" dirty="0"/>
          </a:p>
          <a:p>
            <a:pPr eaLnBrk="1" hangingPunct="1">
              <a:lnSpc>
                <a:spcPct val="80000"/>
              </a:lnSpc>
              <a:buFont typeface="Arial" charset="0"/>
              <a:buChar char="►"/>
              <a:defRPr/>
            </a:pPr>
            <a:r>
              <a:rPr lang="en-US" dirty="0"/>
              <a:t>A detailed set of questions under each heading aims to help the assessor form impressions of the client's possible state of mind (</a:t>
            </a:r>
            <a:r>
              <a:rPr lang="en-US" dirty="0" err="1"/>
              <a:t>inc</a:t>
            </a:r>
            <a:r>
              <a:rPr lang="en-US" dirty="0"/>
              <a:t> Lukas, 1993). </a:t>
            </a:r>
          </a:p>
          <a:p>
            <a:pPr eaLnBrk="1" hangingPunct="1">
              <a:lnSpc>
                <a:spcPct val="80000"/>
              </a:lnSpc>
              <a:buFont typeface="Arial" charset="0"/>
              <a:buNone/>
              <a:defRPr/>
            </a:pPr>
            <a:endParaRPr lang="en-US" dirty="0"/>
          </a:p>
          <a:p>
            <a:pPr eaLnBrk="1" hangingPunct="1">
              <a:lnSpc>
                <a:spcPct val="80000"/>
              </a:lnSpc>
              <a:buFont typeface="Arial" charset="0"/>
              <a:buChar char="►"/>
              <a:defRPr/>
            </a:pPr>
            <a:r>
              <a:rPr lang="en-US" dirty="0"/>
              <a:t>The Multimodal Life History Inventory (MLHI) :Lazarus and Lazarus, 1991) is another example of assessment tool. This is a highly detailed and </a:t>
            </a:r>
            <a:r>
              <a:rPr lang="en-US" dirty="0" err="1"/>
              <a:t>comrmprehensive</a:t>
            </a:r>
            <a:r>
              <a:rPr lang="en-US" dirty="0"/>
              <a:t> questionnaire extending over </a:t>
            </a:r>
            <a:r>
              <a:rPr lang="en-US" i="1" dirty="0"/>
              <a:t>15 </a:t>
            </a:r>
            <a:r>
              <a:rPr lang="en-US" dirty="0"/>
              <a:t>pages it could be completed by the client, usually after the first session. The MLHI is based on seven modalities of personality: Behaviour, Affect, Sensation, Imagery, Cognition, Interpersonal and Drugs/biology, BASIC ID).</a:t>
            </a:r>
            <a:endParaRPr lang="en-I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60D37BE4-E756-4D40-A4BA-57B0FE37A35F}"/>
              </a:ext>
            </a:extLst>
          </p:cNvPr>
          <p:cNvSpPr>
            <a:spLocks noGrp="1" noRot="1" noChangeArrowheads="1"/>
          </p:cNvSpPr>
          <p:nvPr>
            <p:ph type="title"/>
          </p:nvPr>
        </p:nvSpPr>
        <p:spPr/>
        <p:txBody>
          <a:bodyPr/>
          <a:lstStyle/>
          <a:p>
            <a:pPr eaLnBrk="1" hangingPunct="1">
              <a:defRPr/>
            </a:pPr>
            <a:endParaRPr lang="en-US"/>
          </a:p>
        </p:txBody>
      </p:sp>
      <p:sp>
        <p:nvSpPr>
          <p:cNvPr id="109571" name="Rectangle 3">
            <a:extLst>
              <a:ext uri="{FF2B5EF4-FFF2-40B4-BE49-F238E27FC236}">
                <a16:creationId xmlns:a16="http://schemas.microsoft.com/office/drawing/2014/main" id="{651D14CF-40BF-4D92-B673-3ADC5929AFC5}"/>
              </a:ext>
            </a:extLst>
          </p:cNvPr>
          <p:cNvSpPr>
            <a:spLocks noGrp="1" noRot="1" noChangeArrowheads="1"/>
          </p:cNvSpPr>
          <p:nvPr>
            <p:ph type="body" idx="1"/>
          </p:nvPr>
        </p:nvSpPr>
        <p:spPr>
          <a:xfrm>
            <a:off x="1825625" y="1853754"/>
            <a:ext cx="8540750" cy="4599434"/>
          </a:xfrm>
        </p:spPr>
        <p:txBody>
          <a:bodyPr/>
          <a:lstStyle/>
          <a:p>
            <a:pPr eaLnBrk="1" hangingPunct="1">
              <a:lnSpc>
                <a:spcPct val="90000"/>
              </a:lnSpc>
              <a:buFont typeface="Arial" charset="0"/>
              <a:buChar char="►"/>
              <a:defRPr/>
            </a:pPr>
            <a:r>
              <a:rPr lang="en-US" sz="2400" dirty="0"/>
              <a:t>Of course it may not be possible for a full assessment to be carried out after just one session. Time and judgement may not allow for a number of questions to be asked and answered. The advantage of any structured form of assessment is that any outstanding gaps are visible to the therapist and are not just overlooked.</a:t>
            </a:r>
          </a:p>
          <a:p>
            <a:pPr eaLnBrk="1" hangingPunct="1">
              <a:lnSpc>
                <a:spcPct val="90000"/>
              </a:lnSpc>
              <a:buFont typeface="Arial" charset="0"/>
              <a:buNone/>
              <a:defRPr/>
            </a:pPr>
            <a:endParaRPr lang="en-US" sz="2400" dirty="0"/>
          </a:p>
          <a:p>
            <a:pPr eaLnBrk="1" hangingPunct="1">
              <a:lnSpc>
                <a:spcPct val="90000"/>
              </a:lnSpc>
              <a:buFont typeface="Arial" charset="0"/>
              <a:buChar char="►"/>
              <a:defRPr/>
            </a:pPr>
            <a:r>
              <a:rPr lang="en-US" sz="2400" dirty="0"/>
              <a:t>The therapist's preferred theoretical perspective will tend to influence the content of the assessment session (or whether, in the case of person-</a:t>
            </a:r>
            <a:r>
              <a:rPr lang="en-US" sz="2400" dirty="0" err="1"/>
              <a:t>centred</a:t>
            </a:r>
            <a:r>
              <a:rPr lang="en-US" sz="2400" dirty="0"/>
              <a:t> therapy, an assessment is undertaken at all) and the emphasis given to the different aspects of the client's personality, situation and presenting problem.</a:t>
            </a:r>
            <a:endParaRPr lang="en-IE"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6130F5EA-CE5B-4F8E-829E-C8688EBA34FC}"/>
              </a:ext>
            </a:extLst>
          </p:cNvPr>
          <p:cNvSpPr>
            <a:spLocks noGrp="1" noRot="1" noChangeArrowheads="1"/>
          </p:cNvSpPr>
          <p:nvPr>
            <p:ph type="title"/>
          </p:nvPr>
        </p:nvSpPr>
        <p:spPr/>
        <p:txBody>
          <a:bodyPr/>
          <a:lstStyle/>
          <a:p>
            <a:pPr eaLnBrk="1" hangingPunct="1">
              <a:defRPr/>
            </a:pPr>
            <a:endParaRPr lang="en-US"/>
          </a:p>
        </p:txBody>
      </p:sp>
      <p:sp>
        <p:nvSpPr>
          <p:cNvPr id="110595" name="Rectangle 3">
            <a:extLst>
              <a:ext uri="{FF2B5EF4-FFF2-40B4-BE49-F238E27FC236}">
                <a16:creationId xmlns:a16="http://schemas.microsoft.com/office/drawing/2014/main" id="{AF16A86F-1E4E-46E8-A1F0-E28A4DBD644E}"/>
              </a:ext>
            </a:extLst>
          </p:cNvPr>
          <p:cNvSpPr>
            <a:spLocks noGrp="1" noRot="1" noChangeArrowheads="1"/>
          </p:cNvSpPr>
          <p:nvPr>
            <p:ph type="body" idx="1"/>
          </p:nvPr>
        </p:nvSpPr>
        <p:spPr>
          <a:xfrm>
            <a:off x="1451579" y="2015732"/>
            <a:ext cx="9603275" cy="4037749"/>
          </a:xfrm>
        </p:spPr>
        <p:txBody>
          <a:bodyPr>
            <a:normAutofit lnSpcReduction="10000"/>
          </a:bodyPr>
          <a:lstStyle/>
          <a:p>
            <a:pPr eaLnBrk="1" hangingPunct="1">
              <a:lnSpc>
                <a:spcPct val="80000"/>
              </a:lnSpc>
              <a:buFont typeface="Arial" charset="0"/>
              <a:buChar char="►"/>
              <a:defRPr/>
            </a:pPr>
            <a:r>
              <a:rPr lang="en-US" sz="2400" dirty="0"/>
              <a:t>The Mental State Exam contains a number of general areas of observation and has also been seen as a useful tool for assessing children, provided it is adapted to their developmental level.</a:t>
            </a:r>
          </a:p>
          <a:p>
            <a:pPr eaLnBrk="1" hangingPunct="1">
              <a:lnSpc>
                <a:spcPct val="80000"/>
              </a:lnSpc>
              <a:buFont typeface="Arial" charset="0"/>
              <a:buNone/>
              <a:defRPr/>
            </a:pPr>
            <a:endParaRPr lang="en-US" sz="2400" dirty="0"/>
          </a:p>
          <a:p>
            <a:pPr eaLnBrk="1" hangingPunct="1">
              <a:lnSpc>
                <a:spcPct val="80000"/>
              </a:lnSpc>
              <a:buFont typeface="Arial" charset="0"/>
              <a:buChar char="►"/>
              <a:defRPr/>
            </a:pPr>
            <a:r>
              <a:rPr lang="en-US" sz="2400" dirty="0"/>
              <a:t>For a therapist using an integrative approach, choosing an appropriate perspective to fit the client and the client's situation, a more extensive coverage of relevant client information is likely to be required before such a choice is made. </a:t>
            </a:r>
          </a:p>
          <a:p>
            <a:pPr eaLnBrk="1" hangingPunct="1">
              <a:lnSpc>
                <a:spcPct val="80000"/>
              </a:lnSpc>
              <a:buFont typeface="Arial" charset="0"/>
              <a:buChar char="►"/>
              <a:defRPr/>
            </a:pPr>
            <a:endParaRPr lang="en-US" sz="2400" dirty="0"/>
          </a:p>
          <a:p>
            <a:pPr eaLnBrk="1" hangingPunct="1">
              <a:lnSpc>
                <a:spcPct val="80000"/>
              </a:lnSpc>
              <a:buFont typeface="Arial" charset="0"/>
              <a:buChar char="►"/>
              <a:defRPr/>
            </a:pPr>
            <a:r>
              <a:rPr lang="en-US" sz="2400" dirty="0"/>
              <a:t>Upon completion of an adequate client history, probably in written format, the therapist is obliged to consider the next steps: case conceptualization and therapeutic planning.</a:t>
            </a:r>
            <a:endParaRPr lang="en-IE"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2" name="Rectangle 11">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14" name="Straight Connector 13">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200" b="0" i="0" u="none" strike="noStrike" kern="1200" cap="all" spc="0" normalizeH="0" baseline="0" noProof="0" dirty="0">
              <a:ln>
                <a:noFill/>
              </a:ln>
              <a:solidFill>
                <a:prstClr val="black"/>
              </a:solidFill>
              <a:effectLst/>
              <a:uLnTx/>
              <a:uFillTx/>
              <a:latin typeface="Gill Sans MT" panose="020B0502020104020203"/>
              <a:ea typeface="+mj-ea"/>
              <a:cs typeface="+mj-cs"/>
            </a:endParaRPr>
          </a:p>
        </p:txBody>
      </p:sp>
      <p:pic>
        <p:nvPicPr>
          <p:cNvPr id="18" name="Picture 17">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96D87DD-ECB4-48DB-921A-BA2EE8FE0DEF}"/>
              </a:ext>
            </a:extLst>
          </p:cNvPr>
          <p:cNvSpPr>
            <a:spLocks noGrp="1"/>
          </p:cNvSpPr>
          <p:nvPr>
            <p:ph type="title"/>
          </p:nvPr>
        </p:nvSpPr>
        <p:spPr>
          <a:xfrm>
            <a:off x="1451579" y="2303047"/>
            <a:ext cx="3272093" cy="2674198"/>
          </a:xfrm>
        </p:spPr>
        <p:txBody>
          <a:bodyPr anchor="t">
            <a:normAutofit/>
          </a:bodyPr>
          <a:lstStyle/>
          <a:p>
            <a:r>
              <a:rPr lang="en-GB" dirty="0">
                <a:latin typeface="Calibri" panose="020F0502020204030204" pitchFamily="34" charset="0"/>
                <a:cs typeface="Calibri" panose="020F0502020204030204" pitchFamily="34" charset="0"/>
              </a:rPr>
              <a:t>Schedule</a:t>
            </a:r>
          </a:p>
        </p:txBody>
      </p:sp>
      <p:graphicFrame>
        <p:nvGraphicFramePr>
          <p:cNvPr id="6" name="Content Placeholder 2">
            <a:extLst>
              <a:ext uri="{FF2B5EF4-FFF2-40B4-BE49-F238E27FC236}">
                <a16:creationId xmlns:a16="http://schemas.microsoft.com/office/drawing/2014/main" id="{E84890A4-9B20-418D-A462-B485AFDF09F3}"/>
              </a:ext>
            </a:extLst>
          </p:cNvPr>
          <p:cNvGraphicFramePr>
            <a:graphicFrameLocks noGrp="1"/>
          </p:cNvGraphicFramePr>
          <p:nvPr>
            <p:ph idx="1"/>
            <p:extLst>
              <p:ext uri="{D42A27DB-BD31-4B8C-83A1-F6EECF244321}">
                <p14:modId xmlns:p14="http://schemas.microsoft.com/office/powerpoint/2010/main" val="1047989534"/>
              </p:ext>
            </p:extLst>
          </p:nvPr>
        </p:nvGraphicFramePr>
        <p:xfrm>
          <a:off x="4650152" y="803275"/>
          <a:ext cx="6760309"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0817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8FDEC-0902-4421-BE73-9D235FC7CAD2}"/>
              </a:ext>
            </a:extLst>
          </p:cNvPr>
          <p:cNvSpPr>
            <a:spLocks noGrp="1"/>
          </p:cNvSpPr>
          <p:nvPr>
            <p:ph type="title"/>
          </p:nvPr>
        </p:nvSpPr>
        <p:spPr>
          <a:xfrm>
            <a:off x="1451579" y="804519"/>
            <a:ext cx="9603275" cy="1049235"/>
          </a:xfrm>
        </p:spPr>
        <p:txBody>
          <a:bodyPr>
            <a:normAutofit fontScale="90000"/>
          </a:bodyPr>
          <a:lstStyle/>
          <a:p>
            <a:r>
              <a:rPr lang="en-GB" sz="2000" b="1" dirty="0"/>
              <a:t>Brief But Comprehensive Psychotherapy: The Multimodal Way,  </a:t>
            </a:r>
            <a:br>
              <a:rPr lang="en-GB" sz="2000" b="1" dirty="0"/>
            </a:br>
            <a:r>
              <a:rPr lang="en-GB" sz="2000" b="1" dirty="0"/>
              <a:t> </a:t>
            </a:r>
            <a:r>
              <a:rPr lang="en-GB" sz="2000" dirty="0"/>
              <a:t>By Arnold A. Lazarus,  PhD</a:t>
            </a:r>
            <a:br>
              <a:rPr lang="en-GB" sz="2000" dirty="0"/>
            </a:br>
            <a:br>
              <a:rPr lang="en-GB" sz="2000" dirty="0"/>
            </a:br>
            <a:br>
              <a:rPr lang="en-GB" sz="2000" dirty="0"/>
            </a:br>
            <a:br>
              <a:rPr lang="en-GB" sz="2000" dirty="0"/>
            </a:br>
            <a:r>
              <a:rPr lang="en-GB" sz="2000" dirty="0"/>
              <a:t>The multimodal approach has 6+1 dimensions (</a:t>
            </a:r>
            <a:r>
              <a:rPr lang="en-GB" sz="2000" b="1" dirty="0"/>
              <a:t>BASIC I.D.</a:t>
            </a:r>
            <a:r>
              <a:rPr lang="en-GB" sz="2000" dirty="0"/>
              <a:t>)  </a:t>
            </a:r>
            <a:br>
              <a:rPr lang="en-GB" sz="2000" dirty="0"/>
            </a:br>
            <a:r>
              <a:rPr lang="en-GB" sz="2000" dirty="0"/>
              <a:t>based on </a:t>
            </a:r>
            <a:r>
              <a:rPr lang="en-GB" sz="2000" b="1" dirty="0"/>
              <a:t>Neuropsychosocial Biochemical </a:t>
            </a:r>
            <a:r>
              <a:rPr lang="en-GB" sz="2000" dirty="0"/>
              <a:t>framework: </a:t>
            </a:r>
            <a:br>
              <a:rPr lang="en-GB" sz="1300" dirty="0"/>
            </a:br>
            <a:br>
              <a:rPr lang="en-GB" sz="1300" dirty="0"/>
            </a:br>
            <a:endParaRPr lang="en-GB" sz="1300" dirty="0"/>
          </a:p>
        </p:txBody>
      </p:sp>
      <p:graphicFrame>
        <p:nvGraphicFramePr>
          <p:cNvPr id="15" name="Content Placeholder 2"/>
          <p:cNvGraphicFramePr>
            <a:graphicFrameLocks noGrp="1"/>
          </p:cNvGraphicFramePr>
          <p:nvPr>
            <p:ph idx="1"/>
            <p:extLst>
              <p:ext uri="{D42A27DB-BD31-4B8C-83A1-F6EECF244321}">
                <p14:modId xmlns:p14="http://schemas.microsoft.com/office/powerpoint/2010/main" val="3677419099"/>
              </p:ext>
            </p:extLst>
          </p:nvPr>
        </p:nvGraphicFramePr>
        <p:xfrm>
          <a:off x="1451028" y="258427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3105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gradFill rotWithShape="1">
            <a:gsLst>
              <a:gs pos="0">
                <a:schemeClr val="bg1">
                  <a:tint val="94000"/>
                  <a:satMod val="80000"/>
                  <a:lumMod val="106000"/>
                </a:schemeClr>
              </a:gs>
              <a:gs pos="100000">
                <a:schemeClr val="bg1">
                  <a:shade val="80000"/>
                </a:schemeClr>
              </a:gs>
            </a:gsLst>
            <a:path path="circle">
              <a:fillToRect l="50000" t="50000" r="50000" b="50000"/>
            </a:path>
          </a:gradFill>
          <a:ln>
            <a:noFill/>
          </a:ln>
          <a:effectLst/>
        </p:spPr>
      </p:sp>
      <p:sp>
        <p:nvSpPr>
          <p:cNvPr id="11" name="Rectangle 10">
            <a:extLst>
              <a:ext uri="{FF2B5EF4-FFF2-40B4-BE49-F238E27FC236}">
                <a16:creationId xmlns:a16="http://schemas.microsoft.com/office/drawing/2014/main" id="{23522FE7-5A29-4EF6-B1EF-2CA55748A77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C2192E09-EBC7-416C-B887-DFF915D7F43D}"/>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2924498D-E084-44BE-A196-CFCE3556435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BBC7667-C352-4842-9AFD-E5C16AD002F4}"/>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 name="Rectangle 18">
            <a:extLst>
              <a:ext uri="{FF2B5EF4-FFF2-40B4-BE49-F238E27FC236}">
                <a16:creationId xmlns:a16="http://schemas.microsoft.com/office/drawing/2014/main" id="{B5F9E98A-4FF4-43D6-9C48-6DF0E7F2D27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D207A636-DC99-4588-80C4-9E069B97C3F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pic>
        <p:nvPicPr>
          <p:cNvPr id="23" name="Picture 22">
            <a:extLst>
              <a:ext uri="{FF2B5EF4-FFF2-40B4-BE49-F238E27FC236}">
                <a16:creationId xmlns:a16="http://schemas.microsoft.com/office/drawing/2014/main" id="{D4ED6A5F-3B06-48C5-850F-8045C4DF6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5" name="Straight Connector 24">
            <a:extLst>
              <a:ext uri="{FF2B5EF4-FFF2-40B4-BE49-F238E27FC236}">
                <a16:creationId xmlns:a16="http://schemas.microsoft.com/office/drawing/2014/main" id="{C9A60B9D-8DAC-4DA9-88DE-9911621A2B96}"/>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F2BAA51-3181-4303-929A-FCD9C33F890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E8BCC0FE-3D5D-4AF1-8D2B-F78A9DF71057}"/>
              </a:ext>
            </a:extLst>
          </p:cNvPr>
          <p:cNvSpPr>
            <a:spLocks noGrp="1"/>
          </p:cNvSpPr>
          <p:nvPr>
            <p:ph type="title"/>
          </p:nvPr>
        </p:nvSpPr>
        <p:spPr>
          <a:xfrm>
            <a:off x="273540" y="960241"/>
            <a:ext cx="7537093" cy="4203872"/>
          </a:xfrm>
        </p:spPr>
        <p:txBody>
          <a:bodyPr vert="horz" lIns="91440" tIns="45720" rIns="91440" bIns="0" rtlCol="0" anchor="ctr">
            <a:normAutofit/>
          </a:bodyPr>
          <a:lstStyle/>
          <a:p>
            <a:pPr algn="r"/>
            <a:r>
              <a:rPr lang="en-US" sz="5400" dirty="0"/>
              <a:t>Case </a:t>
            </a:r>
            <a:br>
              <a:rPr lang="en-US" sz="5400" dirty="0"/>
            </a:br>
            <a:r>
              <a:rPr lang="en-US" sz="5400" dirty="0"/>
              <a:t>conceptualization </a:t>
            </a:r>
          </a:p>
        </p:txBody>
      </p:sp>
      <p:sp>
        <p:nvSpPr>
          <p:cNvPr id="16" name="Title 1">
            <a:extLst>
              <a:ext uri="{FF2B5EF4-FFF2-40B4-BE49-F238E27FC236}">
                <a16:creationId xmlns:a16="http://schemas.microsoft.com/office/drawing/2014/main" id="{397F1220-A60B-4D97-8621-C5965CD876CA}"/>
              </a:ext>
            </a:extLst>
          </p:cNvPr>
          <p:cNvSpPr txBox="1">
            <a:spLocks/>
          </p:cNvSpPr>
          <p:nvPr/>
        </p:nvSpPr>
        <p:spPr>
          <a:xfrm>
            <a:off x="8399806" y="2397542"/>
            <a:ext cx="3202716" cy="27889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0" i="0" u="none" strike="noStrike" kern="1200" cap="all" spc="0" normalizeH="0" baseline="0" noProof="0" dirty="0">
                <a:ln>
                  <a:noFill/>
                </a:ln>
                <a:solidFill>
                  <a:prstClr val="white"/>
                </a:solidFill>
                <a:effectLst/>
                <a:uLnTx/>
                <a:uFillTx/>
                <a:latin typeface="Gill Sans MT" panose="020B0502020104020203"/>
                <a:ea typeface="+mj-ea"/>
                <a:cs typeface="+mj-cs"/>
              </a:rPr>
              <a:t>Workshop session 1I</a:t>
            </a:r>
          </a:p>
        </p:txBody>
      </p:sp>
    </p:spTree>
    <p:extLst>
      <p:ext uri="{BB962C8B-B14F-4D97-AF65-F5344CB8AC3E}">
        <p14:creationId xmlns:p14="http://schemas.microsoft.com/office/powerpoint/2010/main" val="3391188558"/>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106E4-1E3D-4B24-AC81-C3CCD6A2DB6B}"/>
              </a:ext>
            </a:extLst>
          </p:cNvPr>
          <p:cNvSpPr>
            <a:spLocks noGrp="1"/>
          </p:cNvSpPr>
          <p:nvPr>
            <p:ph type="title"/>
          </p:nvPr>
        </p:nvSpPr>
        <p:spPr/>
        <p:txBody>
          <a:bodyPr/>
          <a:lstStyle/>
          <a:p>
            <a:r>
              <a:rPr lang="en-GB" dirty="0"/>
              <a:t>Case conceptualisation</a:t>
            </a:r>
          </a:p>
        </p:txBody>
      </p:sp>
      <p:pic>
        <p:nvPicPr>
          <p:cNvPr id="6" name="Picture Placeholder 5">
            <a:extLst>
              <a:ext uri="{FF2B5EF4-FFF2-40B4-BE49-F238E27FC236}">
                <a16:creationId xmlns:a16="http://schemas.microsoft.com/office/drawing/2014/main" id="{B590D4F9-E757-4545-BED8-B055594C4E3C}"/>
              </a:ext>
            </a:extLst>
          </p:cNvPr>
          <p:cNvPicPr>
            <a:picLocks noGrp="1" noChangeAspect="1"/>
          </p:cNvPicPr>
          <p:nvPr>
            <p:ph type="pic" idx="1"/>
          </p:nvPr>
        </p:nvPicPr>
        <p:blipFill>
          <a:blip r:embed="rId2"/>
          <a:srcRect l="13916" r="13916"/>
          <a:stretch>
            <a:fillRect/>
          </a:stretch>
        </p:blipFill>
        <p:spPr>
          <a:xfrm>
            <a:off x="8124389" y="1122543"/>
            <a:ext cx="2840595" cy="3934790"/>
          </a:xfrm>
        </p:spPr>
      </p:pic>
      <p:sp>
        <p:nvSpPr>
          <p:cNvPr id="4" name="Text Placeholder 3">
            <a:extLst>
              <a:ext uri="{FF2B5EF4-FFF2-40B4-BE49-F238E27FC236}">
                <a16:creationId xmlns:a16="http://schemas.microsoft.com/office/drawing/2014/main" id="{BAE7CD63-E4F3-4186-8438-480C1AE97DAE}"/>
              </a:ext>
            </a:extLst>
          </p:cNvPr>
          <p:cNvSpPr>
            <a:spLocks noGrp="1"/>
          </p:cNvSpPr>
          <p:nvPr>
            <p:ph type="body" sz="half" idx="2"/>
          </p:nvPr>
        </p:nvSpPr>
        <p:spPr/>
        <p:txBody>
          <a:bodyPr>
            <a:normAutofit/>
          </a:bodyPr>
          <a:lstStyle/>
          <a:p>
            <a:r>
              <a:rPr lang="en-IE" dirty="0"/>
              <a:t>We are caught up in a paradox, one which might be called the paradox of conceptualization. The proper concepts are needed to formulate a good theory, but we need a good theory to arrive at the proper concepts.</a:t>
            </a:r>
          </a:p>
          <a:p>
            <a:r>
              <a:rPr lang="en-IE" dirty="0">
                <a:hlinkClick r:id="rId3"/>
              </a:rPr>
              <a:t>Abraham Kaplan</a:t>
            </a:r>
            <a:r>
              <a:rPr lang="en-IE" dirty="0"/>
              <a:t> </a:t>
            </a:r>
          </a:p>
          <a:p>
            <a:endParaRPr lang="en-GB" dirty="0"/>
          </a:p>
        </p:txBody>
      </p:sp>
    </p:spTree>
    <p:extLst>
      <p:ext uri="{BB962C8B-B14F-4D97-AF65-F5344CB8AC3E}">
        <p14:creationId xmlns:p14="http://schemas.microsoft.com/office/powerpoint/2010/main" val="217697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4EB98709-EDE1-46DC-901B-DC81397DA931}"/>
              </a:ext>
            </a:extLst>
          </p:cNvPr>
          <p:cNvSpPr>
            <a:spLocks noGrp="1" noRot="1" noChangeArrowheads="1"/>
          </p:cNvSpPr>
          <p:nvPr>
            <p:ph type="title"/>
          </p:nvPr>
        </p:nvSpPr>
        <p:spPr/>
        <p:txBody>
          <a:bodyPr/>
          <a:lstStyle/>
          <a:p>
            <a:pPr eaLnBrk="1" hangingPunct="1">
              <a:defRPr/>
            </a:pPr>
            <a:r>
              <a:rPr lang="en-US" b="1"/>
              <a:t>Case conceptualization</a:t>
            </a:r>
            <a:endParaRPr lang="en-IE"/>
          </a:p>
        </p:txBody>
      </p:sp>
      <p:sp>
        <p:nvSpPr>
          <p:cNvPr id="111619" name="Rectangle 3">
            <a:extLst>
              <a:ext uri="{FF2B5EF4-FFF2-40B4-BE49-F238E27FC236}">
                <a16:creationId xmlns:a16="http://schemas.microsoft.com/office/drawing/2014/main" id="{92759124-2BEC-4C6D-94B9-48433922BA67}"/>
              </a:ext>
            </a:extLst>
          </p:cNvPr>
          <p:cNvSpPr>
            <a:spLocks noGrp="1" noRot="1" noChangeArrowheads="1"/>
          </p:cNvSpPr>
          <p:nvPr>
            <p:ph type="body" idx="1"/>
          </p:nvPr>
        </p:nvSpPr>
        <p:spPr>
          <a:xfrm>
            <a:off x="1451579" y="2015732"/>
            <a:ext cx="9603275" cy="4111530"/>
          </a:xfrm>
        </p:spPr>
        <p:txBody>
          <a:bodyPr>
            <a:normAutofit/>
          </a:bodyPr>
          <a:lstStyle/>
          <a:p>
            <a:pPr eaLnBrk="1" hangingPunct="1">
              <a:lnSpc>
                <a:spcPct val="80000"/>
              </a:lnSpc>
              <a:buFont typeface="Arial" charset="0"/>
              <a:buChar char="►"/>
              <a:defRPr/>
            </a:pPr>
            <a:r>
              <a:rPr lang="en-US" sz="2800" dirty="0"/>
              <a:t>When a therapist has a preferred theoretical approach, he or she is likely to conceptualize the client's problems in terms of that orientation and it could be said that the client is 'fitted' to this orientation.</a:t>
            </a:r>
          </a:p>
          <a:p>
            <a:pPr eaLnBrk="1" hangingPunct="1">
              <a:lnSpc>
                <a:spcPct val="80000"/>
              </a:lnSpc>
              <a:buFont typeface="Arial" charset="0"/>
              <a:buChar char="►"/>
              <a:defRPr/>
            </a:pPr>
            <a:endParaRPr lang="en-US" sz="2800" dirty="0"/>
          </a:p>
          <a:p>
            <a:pPr eaLnBrk="1" hangingPunct="1">
              <a:lnSpc>
                <a:spcPct val="80000"/>
              </a:lnSpc>
              <a:buFont typeface="Arial" charset="0"/>
              <a:buChar char="►"/>
              <a:defRPr/>
            </a:pPr>
            <a:r>
              <a:rPr lang="en-US" sz="2800" dirty="0"/>
              <a:t>When a cognitive-</a:t>
            </a:r>
            <a:r>
              <a:rPr lang="en-US" sz="2800" dirty="0" err="1"/>
              <a:t>behavioural</a:t>
            </a:r>
            <a:r>
              <a:rPr lang="en-US" sz="2800" dirty="0"/>
              <a:t> therapist is referred a client who is experiencing a range of difficulties, the therapist uses the assessment session to undertake a 'collaborative case conceptualization' (</a:t>
            </a:r>
            <a:r>
              <a:rPr lang="en-US" sz="2800" dirty="0" err="1"/>
              <a:t>Padesky</a:t>
            </a:r>
            <a:r>
              <a:rPr lang="en-US" sz="2800" dirty="0"/>
              <a:t> and Greenberger, 1995), using this to assist both parties understand what has happened (see Figure 3.5.4).</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23"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22032" y="1600199"/>
            <a:ext cx="4001412" cy="4297680"/>
          </a:xfrm>
        </p:spPr>
        <p:txBody>
          <a:bodyPr anchor="ctr">
            <a:normAutofit/>
          </a:bodyPr>
          <a:lstStyle/>
          <a:p>
            <a:pPr algn="r"/>
            <a:r>
              <a:rPr lang="en-GB" dirty="0"/>
              <a:t>Approaches</a:t>
            </a:r>
            <a:br>
              <a:rPr lang="en-GB" dirty="0"/>
            </a:br>
            <a:r>
              <a:rPr lang="en-GB" dirty="0"/>
              <a:t>To case conceptualising</a:t>
            </a:r>
          </a:p>
        </p:txBody>
      </p:sp>
      <p:sp>
        <p:nvSpPr>
          <p:cNvPr id="6" name="Rectangle 3">
            <a:extLst>
              <a:ext uri="{FF2B5EF4-FFF2-40B4-BE49-F238E27FC236}">
                <a16:creationId xmlns:a16="http://schemas.microsoft.com/office/drawing/2014/main" id="{988CC93E-36ED-4ADF-BFDF-4D1A805F6DC8}"/>
              </a:ext>
            </a:extLst>
          </p:cNvPr>
          <p:cNvSpPr txBox="1">
            <a:spLocks noRot="1" noChangeArrowheads="1"/>
          </p:cNvSpPr>
          <p:nvPr/>
        </p:nvSpPr>
        <p:spPr>
          <a:xfrm>
            <a:off x="4959595" y="1214595"/>
            <a:ext cx="6169513" cy="5068888"/>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br>
              <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rPr>
            </a:br>
            <a:endPar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7" name="Rectangle 3">
            <a:extLst>
              <a:ext uri="{FF2B5EF4-FFF2-40B4-BE49-F238E27FC236}">
                <a16:creationId xmlns:a16="http://schemas.microsoft.com/office/drawing/2014/main" id="{407539B3-16DE-4806-A375-5CC48D4084BA}"/>
              </a:ext>
            </a:extLst>
          </p:cNvPr>
          <p:cNvSpPr txBox="1">
            <a:spLocks noRot="1" noChangeArrowheads="1"/>
          </p:cNvSpPr>
          <p:nvPr/>
        </p:nvSpPr>
        <p:spPr>
          <a:xfrm>
            <a:off x="4767384" y="328247"/>
            <a:ext cx="7307385" cy="652975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gn="just">
              <a:lnSpc>
                <a:spcPct val="80000"/>
              </a:lnSpc>
              <a:buClr>
                <a:srgbClr val="B71E42"/>
              </a:buClr>
              <a:buFont typeface="Arial" charset="0"/>
              <a:buChar char="►"/>
              <a:defRPr/>
            </a:pPr>
            <a:r>
              <a:rPr kumimoji="0" lang="en-US" sz="2400" b="0" i="0" u="none" strike="noStrike" kern="1200" cap="none" spc="0" normalizeH="0" baseline="0" noProof="0" dirty="0">
                <a:ln>
                  <a:noFill/>
                </a:ln>
                <a:effectLst/>
                <a:uLnTx/>
                <a:uFillTx/>
                <a:latin typeface="Gill Sans MT" panose="020B0502020104020203"/>
                <a:ea typeface="+mn-ea"/>
                <a:cs typeface="+mn-cs"/>
              </a:rPr>
              <a:t>An alternative approach, utilizing the information already generated about the client and the client's presenting problems, would be to select a particular focus bearing in mind the capabilities of the client to respond to the approach, the immediacy of the problems and the time available for therapy.</a:t>
            </a:r>
            <a:r>
              <a:rPr lang="en-US" sz="2400" dirty="0">
                <a:latin typeface="Gill Sans MT" panose="020B0502020104020203"/>
              </a:rPr>
              <a:t> </a:t>
            </a:r>
            <a:endParaRPr lang="en-US"/>
          </a:p>
          <a:p>
            <a:pPr marL="228600" marR="0" lvl="0" indent="-228600" algn="just" defTabSz="914400" rtl="0" eaLnBrk="1" fontAlgn="auto" latinLnBrk="0" hangingPunct="1">
              <a:lnSpc>
                <a:spcPct val="80000"/>
              </a:lnSpc>
              <a:spcBef>
                <a:spcPts val="1000"/>
              </a:spcBef>
              <a:spcAft>
                <a:spcPts val="0"/>
              </a:spcAft>
              <a:buClr>
                <a:srgbClr val="B71E42"/>
              </a:buClr>
              <a:buSzPct val="100000"/>
              <a:buFont typeface="Arial" charset="0"/>
              <a:buNone/>
              <a:tabLst/>
              <a:defRPr/>
            </a:pPr>
            <a:endParaRPr lang="en-US" sz="2400" b="0" i="0" u="none" strike="noStrike" kern="1200" cap="none" spc="0" normalizeH="0" baseline="0" noProof="0" dirty="0">
              <a:ln>
                <a:noFill/>
              </a:ln>
              <a:effectLst/>
              <a:uLnTx/>
              <a:uFillTx/>
              <a:latin typeface="Gill Sans MT" panose="020B0502020104020203"/>
            </a:endParaRPr>
          </a:p>
          <a:p>
            <a:pPr algn="just">
              <a:lnSpc>
                <a:spcPct val="80000"/>
              </a:lnSpc>
              <a:buClr>
                <a:srgbClr val="B71E42"/>
              </a:buClr>
              <a:buFont typeface="Arial" charset="0"/>
              <a:buChar char="►"/>
              <a:defRPr/>
            </a:pPr>
            <a:r>
              <a:rPr kumimoji="0" lang="en-US" sz="2400" b="0" i="0" u="none" strike="noStrike" kern="1200" cap="none" spc="0" normalizeH="0" baseline="0" noProof="0" dirty="0">
                <a:ln>
                  <a:noFill/>
                </a:ln>
                <a:effectLst/>
                <a:uLnTx/>
                <a:uFillTx/>
                <a:latin typeface="Gill Sans MT" panose="020B0502020104020203"/>
                <a:ea typeface="+mn-ea"/>
                <a:cs typeface="+mn-cs"/>
              </a:rPr>
              <a:t>This approach takes the view that no single perspective can provide a total 'truth' about the client, although each may still provide a valuable insight into the client's problems. This approach could be said to 'fit' the orientation to the needs of the client.</a:t>
            </a:r>
            <a:r>
              <a:rPr lang="en-US" sz="2400" dirty="0">
                <a:latin typeface="Gill Sans MT" panose="020B0502020104020203"/>
              </a:rPr>
              <a:t> </a:t>
            </a:r>
            <a:endParaRPr lang="en-US" sz="2400" b="0" i="0" u="none" strike="noStrike" kern="1200" cap="none" spc="0" normalizeH="0" baseline="0" noProof="0" dirty="0">
              <a:ln>
                <a:noFill/>
              </a:ln>
              <a:effectLst/>
              <a:uLnTx/>
              <a:uFillTx/>
              <a:latin typeface="Gill Sans MT" panose="020B0502020104020203"/>
            </a:endParaRPr>
          </a:p>
          <a:p>
            <a:pPr marL="228600" marR="0" lvl="0" indent="-228600" algn="just" defTabSz="914400" rtl="0" eaLnBrk="1" fontAlgn="auto" latinLnBrk="0" hangingPunct="1">
              <a:lnSpc>
                <a:spcPct val="80000"/>
              </a:lnSpc>
              <a:spcBef>
                <a:spcPts val="1000"/>
              </a:spcBef>
              <a:spcAft>
                <a:spcPts val="0"/>
              </a:spcAft>
              <a:buClr>
                <a:srgbClr val="B71E42"/>
              </a:buClr>
              <a:buSzPct val="100000"/>
              <a:buFont typeface="Arial" charset="0"/>
              <a:buChar char="►"/>
              <a:tabLst/>
              <a:defRPr/>
            </a:pPr>
            <a:endParaRPr lang="en-US" sz="2400" b="0" i="0" u="none" strike="noStrike" kern="1200" cap="none" spc="0" normalizeH="0" baseline="0" noProof="0" dirty="0">
              <a:ln>
                <a:noFill/>
              </a:ln>
              <a:effectLst/>
              <a:uLnTx/>
              <a:uFillTx/>
              <a:latin typeface="Gill Sans MT" panose="020B0502020104020203"/>
            </a:endParaRPr>
          </a:p>
          <a:p>
            <a:pPr algn="just">
              <a:lnSpc>
                <a:spcPct val="80000"/>
              </a:lnSpc>
              <a:buClr>
                <a:srgbClr val="B71E42"/>
              </a:buClr>
              <a:buFont typeface="Arial" charset="0"/>
              <a:buChar char="►"/>
              <a:defRPr/>
            </a:pPr>
            <a:r>
              <a:rPr kumimoji="0" lang="en-US" sz="2400" b="0" i="0" u="none" strike="noStrike" kern="1200" cap="none" spc="0" normalizeH="0" baseline="0" noProof="0" dirty="0">
                <a:ln>
                  <a:noFill/>
                </a:ln>
                <a:effectLst/>
                <a:uLnTx/>
                <a:uFillTx/>
                <a:latin typeface="Gill Sans MT" panose="020B0502020104020203"/>
                <a:ea typeface="+mn-ea"/>
                <a:cs typeface="+mn-cs"/>
              </a:rPr>
              <a:t>This second approach can only realistically be adapted by practitioners who have been trained in more than one orientation or in cases where they are able to refer clients to a colleague who does possess knowledge and experience in the selected orientation.</a:t>
            </a:r>
            <a:r>
              <a:rPr lang="en-US" sz="2400" dirty="0">
                <a:latin typeface="Gill Sans MT" panose="020B0502020104020203"/>
              </a:rPr>
              <a:t> </a:t>
            </a:r>
            <a:endParaRPr lang="en-US" sz="2400" b="0" i="0" u="none" strike="noStrike" kern="1200" cap="none" spc="0" normalizeH="0" baseline="0" noProof="0" dirty="0">
              <a:ln>
                <a:noFill/>
              </a:ln>
              <a:effectLst/>
              <a:uLnTx/>
              <a:uFillTx/>
              <a:latin typeface="Gill Sans MT" panose="020B0502020104020203"/>
            </a:endParaRPr>
          </a:p>
          <a:p>
            <a:pPr marL="228600" marR="0" lvl="0" indent="-228600" algn="just" defTabSz="914400" rtl="0" eaLnBrk="1" fontAlgn="auto" latinLnBrk="0" hangingPunct="1">
              <a:lnSpc>
                <a:spcPct val="80000"/>
              </a:lnSpc>
              <a:spcBef>
                <a:spcPts val="1000"/>
              </a:spcBef>
              <a:spcAft>
                <a:spcPts val="0"/>
              </a:spcAft>
              <a:buClr>
                <a:srgbClr val="B71E42"/>
              </a:buClr>
              <a:buSzPct val="100000"/>
              <a:buFont typeface="Arial" charset="0"/>
              <a:buNone/>
              <a:tabLst/>
              <a:defRPr/>
            </a:pPr>
            <a:endParaRPr lang="en-US" sz="2400" b="0" i="0" u="none" strike="noStrike" kern="1200" cap="none" spc="0" normalizeH="0" baseline="0" noProof="0" dirty="0">
              <a:ln>
                <a:noFill/>
              </a:ln>
              <a:effectLst/>
              <a:uLnTx/>
              <a:uFillTx/>
              <a:latin typeface="Gill Sans MT" panose="020B0502020104020203"/>
            </a:endParaRPr>
          </a:p>
        </p:txBody>
      </p:sp>
    </p:spTree>
    <p:extLst>
      <p:ext uri="{BB962C8B-B14F-4D97-AF65-F5344CB8AC3E}">
        <p14:creationId xmlns:p14="http://schemas.microsoft.com/office/powerpoint/2010/main" val="2636581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2"/>
          <p:cNvGraphicFramePr>
            <a:graphicFrameLocks noGrp="1"/>
          </p:cNvGraphicFramePr>
          <p:nvPr>
            <p:ph idx="1"/>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0781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23"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17424" y="1600199"/>
            <a:ext cx="3806020" cy="4297680"/>
          </a:xfrm>
        </p:spPr>
        <p:txBody>
          <a:bodyPr anchor="ctr">
            <a:noAutofit/>
          </a:bodyPr>
          <a:lstStyle/>
          <a:p>
            <a:r>
              <a:rPr lang="en-US" sz="1200" dirty="0"/>
              <a:t>For example, </a:t>
            </a:r>
            <a:br>
              <a:rPr lang="en-US" sz="1200" dirty="0"/>
            </a:br>
            <a:r>
              <a:rPr lang="en-US" sz="1200" dirty="0"/>
              <a:t>in the case of a client with a history of violence, a behavioral approach is likely to focus on an analysis of symptoms and immediate life circumstances. Recent violent episodes would be relatively easy for the client to recall, together with the antecedents and consequences. Therapy would tend to focus on developing anger control and learning new patterns of Behaviour. A psychodynamic approach is likely to focus on the unconscious psychological</a:t>
            </a:r>
            <a:br>
              <a:rPr lang="en-IE" sz="1200" dirty="0"/>
            </a:br>
            <a:r>
              <a:rPr lang="en-IE" sz="1200" dirty="0"/>
              <a:t> </a:t>
            </a:r>
            <a:r>
              <a:rPr lang="en-US" sz="1200" dirty="0"/>
              <a:t>conflicts which give rise to such violence. An exploration of the distant past may be necessary to provide an understanding of how an aggressive lifestyle has developed as a means of coping with everyday problems. Adaptive Behaviour can then follow the client's insight into unmet and unrecognized needs</a:t>
            </a:r>
            <a:br>
              <a:rPr lang="en-IE" sz="1200" dirty="0"/>
            </a:br>
            <a:endParaRPr lang="en-GB" sz="1200" dirty="0"/>
          </a:p>
        </p:txBody>
      </p:sp>
      <p:sp>
        <p:nvSpPr>
          <p:cNvPr id="6" name="Rectangle 3">
            <a:extLst>
              <a:ext uri="{FF2B5EF4-FFF2-40B4-BE49-F238E27FC236}">
                <a16:creationId xmlns:a16="http://schemas.microsoft.com/office/drawing/2014/main" id="{988CC93E-36ED-4ADF-BFDF-4D1A805F6DC8}"/>
              </a:ext>
            </a:extLst>
          </p:cNvPr>
          <p:cNvSpPr txBox="1">
            <a:spLocks noRot="1" noChangeArrowheads="1"/>
          </p:cNvSpPr>
          <p:nvPr/>
        </p:nvSpPr>
        <p:spPr>
          <a:xfrm>
            <a:off x="4959595" y="1214595"/>
            <a:ext cx="6169513" cy="5068888"/>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br>
              <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rPr>
            </a:br>
            <a:endPar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7" name="Rectangle 3">
            <a:extLst>
              <a:ext uri="{FF2B5EF4-FFF2-40B4-BE49-F238E27FC236}">
                <a16:creationId xmlns:a16="http://schemas.microsoft.com/office/drawing/2014/main" id="{61B50771-2954-43D7-BA25-74DAA534C0B7}"/>
              </a:ext>
            </a:extLst>
          </p:cNvPr>
          <p:cNvSpPr txBox="1">
            <a:spLocks noRot="1" noChangeArrowheads="1"/>
          </p:cNvSpPr>
          <p:nvPr/>
        </p:nvSpPr>
        <p:spPr>
          <a:xfrm>
            <a:off x="4967476" y="1391262"/>
            <a:ext cx="6697784" cy="4973637"/>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600" b="1" i="0" u="none" strike="noStrike" kern="1200" cap="none" spc="0" normalizeH="0" baseline="0" noProof="0" dirty="0">
                <a:ln>
                  <a:noFill/>
                </a:ln>
                <a:solidFill>
                  <a:prstClr val="black"/>
                </a:solidFill>
                <a:effectLst/>
                <a:uLnTx/>
                <a:uFillTx/>
                <a:latin typeface="Gill Sans MT" panose="020B0502020104020203"/>
                <a:ea typeface="+mn-ea"/>
                <a:cs typeface="+mn-cs"/>
              </a:rPr>
              <a:t>Early experiences</a:t>
            </a:r>
            <a:endPar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Father left when client was 6 years old</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Mother found it difficult to cope and was treated for depression</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Mother relied on client for support and was very critical</a:t>
            </a:r>
            <a:endParaRPr kumimoji="0" lang="en-US" sz="16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600" b="1" i="0" u="none" strike="noStrike" kern="1200" cap="none" spc="0" normalizeH="0" baseline="0" noProof="0" dirty="0">
                <a:ln>
                  <a:noFill/>
                </a:ln>
                <a:solidFill>
                  <a:prstClr val="black"/>
                </a:solidFill>
                <a:effectLst/>
                <a:uLnTx/>
                <a:uFillTx/>
                <a:latin typeface="Gill Sans MT" panose="020B0502020104020203"/>
                <a:ea typeface="+mn-ea"/>
                <a:cs typeface="+mn-cs"/>
              </a:rPr>
              <a:t>Formulation of core beliefs</a:t>
            </a:r>
            <a:endPar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I am a failure</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I am a bad person</a:t>
            </a:r>
            <a:endParaRPr kumimoji="0" lang="en-US" sz="16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600" b="1" i="0" u="none" strike="noStrike" kern="1200" cap="none" spc="0" normalizeH="0" baseline="0" noProof="0" dirty="0">
                <a:ln>
                  <a:noFill/>
                </a:ln>
                <a:solidFill>
                  <a:prstClr val="black"/>
                </a:solidFill>
                <a:effectLst/>
                <a:uLnTx/>
                <a:uFillTx/>
                <a:latin typeface="Gill Sans MT" panose="020B0502020104020203"/>
                <a:ea typeface="+mn-ea"/>
                <a:cs typeface="+mn-cs"/>
              </a:rPr>
              <a:t>Formulation of conditional assumptions</a:t>
            </a:r>
            <a:endPar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If people like me, then I am okay</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If I work hard, I will succeed</a:t>
            </a:r>
            <a:endParaRPr kumimoji="0" lang="en-US" sz="16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600" b="1" i="0" u="none" strike="noStrike" kern="1200" cap="none" spc="0" normalizeH="0" baseline="0" noProof="0" dirty="0">
                <a:ln>
                  <a:noFill/>
                </a:ln>
                <a:solidFill>
                  <a:prstClr val="black"/>
                </a:solidFill>
                <a:effectLst/>
                <a:uLnTx/>
                <a:uFillTx/>
                <a:latin typeface="Gill Sans MT" panose="020B0502020104020203"/>
                <a:ea typeface="+mn-ea"/>
                <a:cs typeface="+mn-cs"/>
              </a:rPr>
              <a:t>Critical incident</a:t>
            </a:r>
            <a:endPar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   Not getting a promotion</a:t>
            </a:r>
            <a:endParaRPr kumimoji="0" lang="en-US" sz="16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600" b="1" i="0" u="none" strike="noStrike" kern="1200" cap="none" spc="0" normalizeH="0" baseline="0" noProof="0" dirty="0">
                <a:ln>
                  <a:noFill/>
                </a:ln>
                <a:solidFill>
                  <a:prstClr val="black"/>
                </a:solidFill>
                <a:effectLst/>
                <a:uLnTx/>
                <a:uFillTx/>
                <a:latin typeface="Gill Sans MT" panose="020B0502020104020203"/>
                <a:ea typeface="+mn-ea"/>
                <a:cs typeface="+mn-cs"/>
              </a:rPr>
              <a:t>Beliefs/assumptions activated</a:t>
            </a:r>
            <a:endPar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I should have worked harder and I am a failure</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I did not try hard enough to make an impression</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I am a failure</a:t>
            </a:r>
            <a:endParaRPr kumimoji="0" lang="en-US" sz="16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600" b="1" i="0" u="none" strike="noStrike" kern="1200" cap="none" spc="0" normalizeH="0" baseline="0" noProof="0" dirty="0">
                <a:ln>
                  <a:noFill/>
                </a:ln>
                <a:solidFill>
                  <a:prstClr val="black"/>
                </a:solidFill>
                <a:effectLst/>
                <a:uLnTx/>
                <a:uFillTx/>
                <a:latin typeface="Gill Sans MT" panose="020B0502020104020203"/>
                <a:ea typeface="+mn-ea"/>
                <a:cs typeface="+mn-cs"/>
              </a:rPr>
              <a:t>Negative automatic thoughts</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  1 must have been really bad not to have got the job •   It's not fair, 1 worked really hard • What did   do wrong?</a:t>
            </a:r>
            <a:r>
              <a:rPr kumimoji="0" lang="en-IE" sz="1600" b="1"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US" sz="1600" b="0" i="0" u="none" strike="noStrike" kern="1200" cap="none" spc="0" normalizeH="0" baseline="0" noProof="0" dirty="0" err="1">
                <a:ln>
                  <a:noFill/>
                </a:ln>
                <a:solidFill>
                  <a:prstClr val="black"/>
                </a:solidFill>
                <a:effectLst/>
                <a:uLnTx/>
                <a:uFillTx/>
                <a:latin typeface="Gill Sans MT" panose="020B0502020104020203"/>
                <a:ea typeface="+mn-ea"/>
                <a:cs typeface="+mn-cs"/>
              </a:rPr>
              <a:t>Behavioural</a:t>
            </a:r>
            <a:r>
              <a:rPr kumimoji="0" lang="en-IE" sz="1600" b="1"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10 units alcohol Avoiding colleagues Avoiding deadlines</a:t>
            </a:r>
            <a:r>
              <a:rPr kumimoji="0" lang="en-IE" sz="1600" b="1"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Emotion</a:t>
            </a:r>
            <a:r>
              <a:rPr kumimoji="0" lang="en-IE" sz="1600" b="1"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Anxiety</a:t>
            </a:r>
            <a:r>
              <a:rPr kumimoji="0" lang="en-IE" sz="1600" b="1"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Depression Shame</a:t>
            </a:r>
            <a:r>
              <a:rPr kumimoji="0" lang="en-IE" sz="1600" b="1" i="0" u="none" strike="noStrike" kern="1200" cap="none" spc="0" normalizeH="0" baseline="0" noProof="0" dirty="0">
                <a:ln>
                  <a:noFill/>
                </a:ln>
                <a:solidFill>
                  <a:prstClr val="black"/>
                </a:solidFill>
                <a:effectLst/>
                <a:uLnTx/>
                <a:uFillTx/>
                <a:latin typeface="Gill Sans MT" panose="020B0502020104020203"/>
                <a:ea typeface="+mn-ea"/>
                <a:cs typeface="+mn-cs"/>
              </a:rPr>
              <a:t>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600" b="0" i="0" u="none" strike="noStrike" kern="1200" cap="none" spc="0" normalizeH="0" baseline="0" noProof="0" dirty="0">
                <a:ln>
                  <a:noFill/>
                </a:ln>
                <a:solidFill>
                  <a:prstClr val="black"/>
                </a:solidFill>
                <a:effectLst/>
                <a:uLnTx/>
                <a:uFillTx/>
                <a:latin typeface="Gill Sans MT" panose="020B0502020104020203"/>
                <a:ea typeface="+mn-ea"/>
                <a:cs typeface="+mn-cs"/>
              </a:rPr>
              <a:t>Cognitive They think I am stupid What's wrong with me? Doesn't matter how hard I try Physiological Tired Difficulty sleeping Physically tense</a:t>
            </a:r>
            <a:endParaRPr kumimoji="0" lang="en-IE" sz="16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107445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CBA1DCC0-5265-459F-BD7B-08DDD2A083B7}"/>
              </a:ext>
            </a:extLst>
          </p:cNvPr>
          <p:cNvSpPr>
            <a:spLocks noGrp="1" noRot="1" noChangeArrowheads="1"/>
          </p:cNvSpPr>
          <p:nvPr>
            <p:ph type="title"/>
          </p:nvPr>
        </p:nvSpPr>
        <p:spPr/>
        <p:txBody>
          <a:bodyPr/>
          <a:lstStyle/>
          <a:p>
            <a:pPr eaLnBrk="1" hangingPunct="1">
              <a:defRPr/>
            </a:pPr>
            <a:endParaRPr lang="en-US"/>
          </a:p>
        </p:txBody>
      </p:sp>
      <p:sp>
        <p:nvSpPr>
          <p:cNvPr id="115715" name="Rectangle 3">
            <a:extLst>
              <a:ext uri="{FF2B5EF4-FFF2-40B4-BE49-F238E27FC236}">
                <a16:creationId xmlns:a16="http://schemas.microsoft.com/office/drawing/2014/main" id="{74103C81-9833-4397-9236-636E34119AA7}"/>
              </a:ext>
            </a:extLst>
          </p:cNvPr>
          <p:cNvSpPr>
            <a:spLocks noGrp="1" noRot="1" noChangeArrowheads="1"/>
          </p:cNvSpPr>
          <p:nvPr>
            <p:ph type="body" idx="1"/>
          </p:nvPr>
        </p:nvSpPr>
        <p:spPr>
          <a:xfrm>
            <a:off x="1451579" y="2015732"/>
            <a:ext cx="9603275" cy="4037749"/>
          </a:xfrm>
        </p:spPr>
        <p:txBody>
          <a:bodyPr>
            <a:normAutofit/>
          </a:bodyPr>
          <a:lstStyle/>
          <a:p>
            <a:pPr eaLnBrk="1" hangingPunct="1">
              <a:lnSpc>
                <a:spcPct val="90000"/>
              </a:lnSpc>
              <a:buFont typeface="Arial" charset="0"/>
              <a:buNone/>
              <a:defRPr/>
            </a:pPr>
            <a:r>
              <a:rPr lang="en-US" sz="2400" dirty="0"/>
              <a:t>In case conceptualization, consideration should be given to the ease and understanding with which it can be read at a future date, possibly by a third party. </a:t>
            </a:r>
          </a:p>
          <a:p>
            <a:pPr eaLnBrk="1" hangingPunct="1">
              <a:lnSpc>
                <a:spcPct val="90000"/>
              </a:lnSpc>
              <a:buFont typeface="Arial" charset="0"/>
              <a:buNone/>
              <a:defRPr/>
            </a:pPr>
            <a:r>
              <a:rPr lang="en-US" sz="2400" dirty="0"/>
              <a:t>Again, a standard structure may be helpful in this as well as imposing discipline on the therapist. </a:t>
            </a:r>
          </a:p>
          <a:p>
            <a:pPr eaLnBrk="1" hangingPunct="1">
              <a:lnSpc>
                <a:spcPct val="90000"/>
              </a:lnSpc>
              <a:buFont typeface="Arial" charset="0"/>
              <a:buNone/>
              <a:defRPr/>
            </a:pPr>
            <a:r>
              <a:rPr lang="en-US" sz="2400" dirty="0"/>
              <a:t>Two components are required: an overview of the client written from the chosen theoretical perspective and the supporting material which backs up the overview. The overview can come either at the beginning of the written case conceptualization, which makes for quick and easy reading, or at the end, where it will tend to be seen as the logical conclusion drawn from the supporting material. </a:t>
            </a:r>
            <a:endParaRPr lang="en-IE"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9B794BF4-992D-4CC3-84A0-6D12D1A892FF}"/>
              </a:ext>
            </a:extLst>
          </p:cNvPr>
          <p:cNvSpPr>
            <a:spLocks noGrp="1" noRot="1" noChangeArrowheads="1"/>
          </p:cNvSpPr>
          <p:nvPr>
            <p:ph type="title"/>
          </p:nvPr>
        </p:nvSpPr>
        <p:spPr/>
        <p:txBody>
          <a:bodyPr/>
          <a:lstStyle/>
          <a:p>
            <a:pPr eaLnBrk="1" hangingPunct="1">
              <a:defRPr/>
            </a:pPr>
            <a:endParaRPr lang="en-US"/>
          </a:p>
        </p:txBody>
      </p:sp>
      <p:sp>
        <p:nvSpPr>
          <p:cNvPr id="116739" name="Rectangle 3">
            <a:extLst>
              <a:ext uri="{FF2B5EF4-FFF2-40B4-BE49-F238E27FC236}">
                <a16:creationId xmlns:a16="http://schemas.microsoft.com/office/drawing/2014/main" id="{9BF33219-EB5E-4CDC-A6E9-ABDE2F6FF289}"/>
              </a:ext>
            </a:extLst>
          </p:cNvPr>
          <p:cNvSpPr>
            <a:spLocks noGrp="1" noRot="1" noChangeArrowheads="1"/>
          </p:cNvSpPr>
          <p:nvPr>
            <p:ph type="body" idx="1"/>
          </p:nvPr>
        </p:nvSpPr>
        <p:spPr>
          <a:xfrm>
            <a:off x="1451579" y="2015732"/>
            <a:ext cx="9603275" cy="4111530"/>
          </a:xfrm>
        </p:spPr>
        <p:txBody>
          <a:bodyPr/>
          <a:lstStyle/>
          <a:p>
            <a:pPr eaLnBrk="1" hangingPunct="1">
              <a:lnSpc>
                <a:spcPct val="80000"/>
              </a:lnSpc>
              <a:buFont typeface="Arial" charset="0"/>
              <a:buChar char="►"/>
              <a:defRPr/>
            </a:pPr>
            <a:r>
              <a:rPr lang="en-US" sz="2400" dirty="0"/>
              <a:t>beginning of the written case conceptualization, which makes for quick and easy reading, or at the end, where it will tend to be seen as the logical con­clusion drawn from the supporting material. The overview of the client should be concise, provide an analysis of the client's core strengths and weak­nesses, and tied to the assumptions of a stated theo­retical perspective.</a:t>
            </a:r>
          </a:p>
          <a:p>
            <a:pPr eaLnBrk="1" hangingPunct="1">
              <a:lnSpc>
                <a:spcPct val="80000"/>
              </a:lnSpc>
              <a:buFont typeface="Arial" charset="0"/>
              <a:buChar char="►"/>
              <a:defRPr/>
            </a:pPr>
            <a:r>
              <a:rPr lang="en-US" sz="2400" dirty="0"/>
              <a:t>The supporting material is likely to be more extensive and to provide all the evidence on which the overview is based. The supporting material will also include an in-depth analysis of the client's strengths and weaknesses (again from the same the­oretical perspective). Relevant information will be included from the client's past and present histories.</a:t>
            </a:r>
            <a:endParaRPr lang="en-IE"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4" name="Rectangle 31642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gradFill rotWithShape="1">
            <a:gsLst>
              <a:gs pos="0">
                <a:schemeClr val="bg2">
                  <a:tint val="94000"/>
                  <a:satMod val="80000"/>
                  <a:lumMod val="106000"/>
                </a:schemeClr>
              </a:gs>
              <a:gs pos="100000">
                <a:schemeClr val="bg2">
                  <a:shade val="80000"/>
                </a:schemeClr>
              </a:gs>
            </a:gsLst>
            <a:path path="circle">
              <a:fillToRect l="50000" t="50000" r="50000" b="50000"/>
            </a:path>
          </a:gradFill>
          <a:ln>
            <a:noFill/>
          </a:ln>
          <a:effectLst/>
        </p:spPr>
      </p:sp>
      <p:sp>
        <p:nvSpPr>
          <p:cNvPr id="74" name="Rectangle 7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6" name="Picture 75"/>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8" name="Straight Connector 77"/>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82" name="Rectangle 8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84" name="Rectangle 8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grpSp>
        <p:nvGrpSpPr>
          <p:cNvPr id="86" name="Group 85"/>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87" name="Rectangle 86"/>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88" name="Rectangle 87"/>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grpSp>
      <p:sp>
        <p:nvSpPr>
          <p:cNvPr id="90" name="Rectangle 8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92" name="Picture 91"/>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94" name="Straight Connector 9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16418" name="Rectangle 2"/>
          <p:cNvSpPr>
            <a:spLocks noGrp="1" noChangeArrowheads="1"/>
          </p:cNvSpPr>
          <p:nvPr>
            <p:ph type="title" idx="4294967295"/>
          </p:nvPr>
        </p:nvSpPr>
        <p:spPr>
          <a:xfrm>
            <a:off x="1451581" y="967819"/>
            <a:ext cx="3202716" cy="2788966"/>
          </a:xfrm>
        </p:spPr>
        <p:txBody>
          <a:bodyPr vert="horz" lIns="91440" tIns="45720" rIns="91440" bIns="45720" rtlCol="0" anchor="t">
            <a:normAutofit/>
          </a:bodyPr>
          <a:lstStyle/>
          <a:p>
            <a:pPr>
              <a:lnSpc>
                <a:spcPct val="80000"/>
              </a:lnSpc>
            </a:pPr>
            <a:br>
              <a:rPr lang="en-US" b="0" i="0" kern="1200" cap="all" dirty="0">
                <a:solidFill>
                  <a:schemeClr val="tx1"/>
                </a:solidFill>
                <a:effectLst/>
                <a:latin typeface="+mj-lt"/>
                <a:ea typeface="+mj-ea"/>
                <a:cs typeface="+mj-cs"/>
              </a:rPr>
            </a:br>
            <a:br>
              <a:rPr lang="en-US" b="0" i="0" kern="1200" cap="all" dirty="0">
                <a:solidFill>
                  <a:schemeClr val="tx1"/>
                </a:solidFill>
                <a:effectLst/>
                <a:latin typeface="+mj-lt"/>
                <a:ea typeface="+mj-ea"/>
                <a:cs typeface="+mj-cs"/>
              </a:rPr>
            </a:br>
            <a:br>
              <a:rPr lang="en-US" b="0" i="0" kern="1200" cap="all" dirty="0">
                <a:solidFill>
                  <a:schemeClr val="tx1"/>
                </a:solidFill>
                <a:effectLst/>
                <a:latin typeface="+mj-lt"/>
                <a:ea typeface="+mj-ea"/>
                <a:cs typeface="+mj-cs"/>
              </a:rPr>
            </a:br>
            <a:r>
              <a:rPr lang="en-US" b="0" i="0" kern="1200" cap="all" dirty="0">
                <a:solidFill>
                  <a:schemeClr val="tx1"/>
                </a:solidFill>
                <a:effectLst/>
                <a:latin typeface="+mj-lt"/>
                <a:ea typeface="+mj-ea"/>
                <a:cs typeface="+mj-cs"/>
              </a:rPr>
              <a:t>Goal Setting</a:t>
            </a:r>
          </a:p>
        </p:txBody>
      </p:sp>
      <p:sp>
        <p:nvSpPr>
          <p:cNvPr id="316419" name="Rectangle 3"/>
          <p:cNvSpPr>
            <a:spLocks noGrp="1" noChangeArrowheads="1"/>
          </p:cNvSpPr>
          <p:nvPr>
            <p:ph sz="quarter" idx="4294967295"/>
          </p:nvPr>
        </p:nvSpPr>
        <p:spPr>
          <a:xfrm>
            <a:off x="5584483" y="1138228"/>
            <a:ext cx="5440680" cy="3858768"/>
          </a:xfrm>
        </p:spPr>
        <p:txBody>
          <a:bodyPr vert="horz" lIns="91440" tIns="45720" rIns="91440" bIns="45720" rtlCol="0" anchor="t">
            <a:normAutofit fontScale="85000" lnSpcReduction="20000"/>
          </a:bodyPr>
          <a:lstStyle/>
          <a:p>
            <a:pPr marL="0" indent="0">
              <a:buNone/>
            </a:pPr>
            <a:r>
              <a:rPr lang="en-GB" sz="1400" dirty="0"/>
              <a:t>John Norcross is a researcher that has been studying goals and change for many years, and defines a goal as "a mental representation of a desired outcome that a person is committed to". </a:t>
            </a:r>
          </a:p>
          <a:p>
            <a:pPr marL="0" indent="0">
              <a:buNone/>
            </a:pPr>
            <a:r>
              <a:rPr lang="en-GB" sz="1400" dirty="0"/>
              <a:t>In regular language, a goal is </a:t>
            </a:r>
          </a:p>
          <a:p>
            <a:pPr marL="457200" indent="-457200">
              <a:buAutoNum type="alphaLcParenR"/>
            </a:pPr>
            <a:r>
              <a:rPr lang="en-GB" sz="1400" dirty="0"/>
              <a:t>identifying something that you want and </a:t>
            </a:r>
          </a:p>
          <a:p>
            <a:pPr marL="457200" indent="-457200">
              <a:buAutoNum type="alphaLcParenR"/>
            </a:pPr>
            <a:r>
              <a:rPr lang="en-GB" sz="1400" dirty="0"/>
              <a:t>are willing to stick with a course of action to achieve. </a:t>
            </a:r>
          </a:p>
          <a:p>
            <a:pPr marL="0" indent="0">
              <a:buNone/>
            </a:pPr>
            <a:r>
              <a:rPr lang="en-GB" sz="1400" dirty="0"/>
              <a:t>This is different from a "value," because a value is something we find important, but does not have a specific course that we are committed to. </a:t>
            </a:r>
          </a:p>
          <a:p>
            <a:pPr marL="0" indent="0">
              <a:buNone/>
            </a:pPr>
            <a:r>
              <a:rPr lang="en-GB" sz="1400" dirty="0"/>
              <a:t>For example, you can value being healthy and make some choices that are in line with that, but a goal related to health would be to "lose 10 pounds by December 31st.“</a:t>
            </a:r>
          </a:p>
          <a:p>
            <a:pPr marL="0" indent="0">
              <a:buNone/>
            </a:pPr>
            <a:r>
              <a:rPr lang="en-GB" sz="1400" dirty="0"/>
              <a:t>Research shows that actually setting a specific goal makes us more likely to achieve the things we want, and is important especially when we want to make a change. </a:t>
            </a:r>
          </a:p>
          <a:p>
            <a:pPr marL="0" indent="0">
              <a:buNone/>
            </a:pPr>
            <a:r>
              <a:rPr lang="en-GB" sz="1400" dirty="0"/>
              <a:t>The best news is that setting and striving for a goal, even if you don't make it, will make you happier. </a:t>
            </a:r>
            <a:endParaRPr lang="en-US" sz="1100" dirty="0">
              <a:solidFill>
                <a:srgbClr val="000000"/>
              </a:solidFill>
            </a:endParaRPr>
          </a:p>
        </p:txBody>
      </p:sp>
    </p:spTree>
    <p:extLst>
      <p:ext uri="{BB962C8B-B14F-4D97-AF65-F5344CB8AC3E}">
        <p14:creationId xmlns:p14="http://schemas.microsoft.com/office/powerpoint/2010/main" val="259329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gradFill rotWithShape="1">
            <a:gsLst>
              <a:gs pos="0">
                <a:schemeClr val="bg1">
                  <a:tint val="94000"/>
                  <a:satMod val="80000"/>
                  <a:lumMod val="106000"/>
                </a:schemeClr>
              </a:gs>
              <a:gs pos="100000">
                <a:schemeClr val="bg1">
                  <a:shade val="80000"/>
                </a:schemeClr>
              </a:gs>
            </a:gsLst>
            <a:path path="circle">
              <a:fillToRect l="50000" t="50000" r="50000" b="50000"/>
            </a:path>
          </a:gradFill>
          <a:ln>
            <a:noFill/>
          </a:ln>
          <a:effectLst/>
        </p:spPr>
      </p:sp>
      <p:sp>
        <p:nvSpPr>
          <p:cNvPr id="11" name="Rectangle 10">
            <a:extLst>
              <a:ext uri="{FF2B5EF4-FFF2-40B4-BE49-F238E27FC236}">
                <a16:creationId xmlns:a16="http://schemas.microsoft.com/office/drawing/2014/main" id="{23522FE7-5A29-4EF6-B1EF-2CA55748A77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C2192E09-EBC7-416C-B887-DFF915D7F43D}"/>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2924498D-E084-44BE-A196-CFCE3556435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BBC7667-C352-4842-9AFD-E5C16AD002F4}"/>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 name="Rectangle 18">
            <a:extLst>
              <a:ext uri="{FF2B5EF4-FFF2-40B4-BE49-F238E27FC236}">
                <a16:creationId xmlns:a16="http://schemas.microsoft.com/office/drawing/2014/main" id="{B5F9E98A-4FF4-43D6-9C48-6DF0E7F2D27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D207A636-DC99-4588-80C4-9E069B97C3F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pic>
        <p:nvPicPr>
          <p:cNvPr id="23" name="Picture 22">
            <a:extLst>
              <a:ext uri="{FF2B5EF4-FFF2-40B4-BE49-F238E27FC236}">
                <a16:creationId xmlns:a16="http://schemas.microsoft.com/office/drawing/2014/main" id="{D4ED6A5F-3B06-48C5-850F-8045C4DF6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5" name="Straight Connector 24">
            <a:extLst>
              <a:ext uri="{FF2B5EF4-FFF2-40B4-BE49-F238E27FC236}">
                <a16:creationId xmlns:a16="http://schemas.microsoft.com/office/drawing/2014/main" id="{C9A60B9D-8DAC-4DA9-88DE-9911621A2B96}"/>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F2BAA51-3181-4303-929A-FCD9C33F890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E8BCC0FE-3D5D-4AF1-8D2B-F78A9DF71057}"/>
              </a:ext>
            </a:extLst>
          </p:cNvPr>
          <p:cNvSpPr>
            <a:spLocks noGrp="1"/>
          </p:cNvSpPr>
          <p:nvPr>
            <p:ph type="title"/>
          </p:nvPr>
        </p:nvSpPr>
        <p:spPr>
          <a:xfrm>
            <a:off x="960933" y="960241"/>
            <a:ext cx="6849699" cy="4203872"/>
          </a:xfrm>
        </p:spPr>
        <p:txBody>
          <a:bodyPr vert="horz" lIns="91440" tIns="45720" rIns="91440" bIns="0" rtlCol="0" anchor="ctr">
            <a:normAutofit/>
          </a:bodyPr>
          <a:lstStyle/>
          <a:p>
            <a:pPr algn="r"/>
            <a:r>
              <a:rPr lang="en-US" sz="5400" dirty="0"/>
              <a:t>Therapeutic Assessment </a:t>
            </a:r>
          </a:p>
        </p:txBody>
      </p:sp>
      <p:sp>
        <p:nvSpPr>
          <p:cNvPr id="16" name="Title 1">
            <a:extLst>
              <a:ext uri="{FF2B5EF4-FFF2-40B4-BE49-F238E27FC236}">
                <a16:creationId xmlns:a16="http://schemas.microsoft.com/office/drawing/2014/main" id="{397F1220-A60B-4D97-8621-C5965CD876CA}"/>
              </a:ext>
            </a:extLst>
          </p:cNvPr>
          <p:cNvSpPr txBox="1">
            <a:spLocks/>
          </p:cNvSpPr>
          <p:nvPr/>
        </p:nvSpPr>
        <p:spPr>
          <a:xfrm>
            <a:off x="8399806" y="2397542"/>
            <a:ext cx="3202716" cy="27889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0" i="0" u="none" strike="noStrike" kern="1200" cap="all" spc="0" normalizeH="0" baseline="0" noProof="0" dirty="0">
                <a:ln>
                  <a:noFill/>
                </a:ln>
                <a:solidFill>
                  <a:prstClr val="white"/>
                </a:solidFill>
                <a:effectLst/>
                <a:uLnTx/>
                <a:uFillTx/>
                <a:latin typeface="Gill Sans MT" panose="020B0502020104020203"/>
                <a:ea typeface="+mj-ea"/>
                <a:cs typeface="+mj-cs"/>
              </a:rPr>
              <a:t>Workshop session 1</a:t>
            </a:r>
          </a:p>
        </p:txBody>
      </p:sp>
    </p:spTree>
    <p:extLst>
      <p:ext uri="{BB962C8B-B14F-4D97-AF65-F5344CB8AC3E}">
        <p14:creationId xmlns:p14="http://schemas.microsoft.com/office/powerpoint/2010/main" val="660013542"/>
      </p:ext>
    </p:extLst>
  </p:cSld>
  <p:clrMapOvr>
    <a:overrideClrMapping bg1="dk1" tx1="lt1" bg2="dk2" tx2="lt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1451579" y="804519"/>
            <a:ext cx="9603275" cy="1049235"/>
          </a:xfrm>
        </p:spPr>
        <p:txBody>
          <a:bodyPr>
            <a:normAutofit/>
          </a:bodyPr>
          <a:lstStyle/>
          <a:p>
            <a:r>
              <a:rPr lang="en-GB" b="1"/>
              <a:t>The ABCs of Goal Setting</a:t>
            </a:r>
            <a:endParaRPr lang="en-IE"/>
          </a:p>
        </p:txBody>
      </p:sp>
      <p:graphicFrame>
        <p:nvGraphicFramePr>
          <p:cNvPr id="35846" name="Rectangle 3"/>
          <p:cNvGraphicFramePr>
            <a:graphicFrameLocks noGrp="1"/>
          </p:cNvGraphicFramePr>
          <p:nvPr>
            <p:ph idx="1"/>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844" name="Rectangle 4"/>
          <p:cNvSpPr>
            <a:spLocks noChangeArrowheads="1"/>
          </p:cNvSpPr>
          <p:nvPr/>
        </p:nvSpPr>
        <p:spPr bwMode="auto">
          <a:xfrm>
            <a:off x="3575050" y="6164541"/>
            <a:ext cx="6378028" cy="369332"/>
          </a:xfrm>
          <a:prstGeom prst="rect">
            <a:avLst/>
          </a:prstGeom>
          <a:noFill/>
          <a:ln w="9525">
            <a:noFill/>
            <a:miter lim="800000"/>
            <a:headEnd/>
            <a:tailEnd/>
          </a:ln>
          <a:effectLst/>
        </p:spPr>
        <p:txBody>
          <a:bodyPr wrap="none" anchor="ctr">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IE" sz="1200" b="0" i="0" u="none" strike="noStrike" kern="1200" cap="none" spc="0" normalizeH="0" baseline="0" noProof="0">
                <a:ln>
                  <a:noFill/>
                </a:ln>
                <a:solidFill>
                  <a:prstClr val="black"/>
                </a:solidFill>
                <a:effectLst/>
                <a:uLnTx/>
                <a:uFillTx/>
                <a:latin typeface="Gill Sans MT" panose="020B0502020104020203"/>
                <a:ea typeface="+mn-ea"/>
                <a:cs typeface="+mn-cs"/>
              </a:rPr>
              <a:t>Feltham, C. &amp; Horton, I. (2006)  Handbook of Counselling and Psychotherapy(2nd Edition). London</a:t>
            </a:r>
            <a:r>
              <a:rPr kumimoji="0" lang="en-IE" sz="1800" b="0" i="0" u="none" strike="noStrike" kern="1200" cap="none" spc="0" normalizeH="0" baseline="0" noProof="0">
                <a:ln>
                  <a:noFill/>
                </a:ln>
                <a:solidFill>
                  <a:prstClr val="black"/>
                </a:solidFill>
                <a:effectLst/>
                <a:uLnTx/>
                <a:uFillTx/>
                <a:latin typeface="Gill Sans MT" panose="020B0502020104020203"/>
                <a:ea typeface="+mn-ea"/>
                <a:cs typeface="+mn-cs"/>
              </a:rPr>
              <a:t>.</a:t>
            </a:r>
          </a:p>
        </p:txBody>
      </p:sp>
    </p:spTree>
    <p:extLst>
      <p:ext uri="{BB962C8B-B14F-4D97-AF65-F5344CB8AC3E}">
        <p14:creationId xmlns:p14="http://schemas.microsoft.com/office/powerpoint/2010/main" val="4156784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482E7304-2AC2-4A5C-924D-A6AC3FFC5EA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77" name="Rectangle 76">
            <a:extLst>
              <a:ext uri="{FF2B5EF4-FFF2-40B4-BE49-F238E27FC236}">
                <a16:creationId xmlns:a16="http://schemas.microsoft.com/office/drawing/2014/main" id="{A3C183B1-1D4B-4E3D-A02E-A426E3BFA0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79" name="Straight Connector 78">
            <a:extLst>
              <a:ext uri="{FF2B5EF4-FFF2-40B4-BE49-F238E27FC236}">
                <a16:creationId xmlns:a16="http://schemas.microsoft.com/office/drawing/2014/main" id="{D259FEF2-F6A5-442F-BA10-4E39EECD0AB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5842" name="Rectangle 2"/>
          <p:cNvSpPr>
            <a:spLocks noGrp="1" noRot="1" noChangeArrowheads="1"/>
          </p:cNvSpPr>
          <p:nvPr>
            <p:ph type="title"/>
          </p:nvPr>
        </p:nvSpPr>
        <p:spPr>
          <a:xfrm>
            <a:off x="1451579" y="804519"/>
            <a:ext cx="9603275" cy="1049235"/>
          </a:xfrm>
        </p:spPr>
        <p:txBody>
          <a:bodyPr>
            <a:normAutofit/>
          </a:bodyPr>
          <a:lstStyle/>
          <a:p>
            <a:r>
              <a:rPr lang="en-GB" b="1" dirty="0"/>
              <a:t>principles of effective goal setting</a:t>
            </a:r>
            <a:endParaRPr lang="en-IE" dirty="0"/>
          </a:p>
        </p:txBody>
      </p:sp>
      <p:graphicFrame>
        <p:nvGraphicFramePr>
          <p:cNvPr id="35846" name="Rectangle 3"/>
          <p:cNvGraphicFramePr>
            <a:graphicFrameLocks noGrp="1"/>
          </p:cNvGraphicFramePr>
          <p:nvPr>
            <p:ph idx="1"/>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57255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6F198E-F7A1-4125-910D-641C0C2A76D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ectangle 9">
            <a:extLst>
              <a:ext uri="{FF2B5EF4-FFF2-40B4-BE49-F238E27FC236}">
                <a16:creationId xmlns:a16="http://schemas.microsoft.com/office/drawing/2014/main" id="{907C3A25-D9A7-4F2D-B44C-FA8EB24C7AF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7"/>
            <a:ext cx="10905067" cy="55668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3" name="Picture 2" descr="Image result for serenity prayer">
            <a:extLst>
              <a:ext uri="{FF2B5EF4-FFF2-40B4-BE49-F238E27FC236}">
                <a16:creationId xmlns:a16="http://schemas.microsoft.com/office/drawing/2014/main" id="{0A000683-6FA9-47A3-A1A1-19DBE4F720A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95601" y="885562"/>
            <a:ext cx="5716448" cy="5082642"/>
          </a:xfrm>
          <a:prstGeom prst="rect">
            <a:avLst/>
          </a:prstGeom>
          <a:noFill/>
        </p:spPr>
      </p:pic>
      <p:sp>
        <p:nvSpPr>
          <p:cNvPr id="12" name="Rectangle 11">
            <a:extLst>
              <a:ext uri="{FF2B5EF4-FFF2-40B4-BE49-F238E27FC236}">
                <a16:creationId xmlns:a16="http://schemas.microsoft.com/office/drawing/2014/main" id="{18E8515E-B8C8-482A-A9B5-CE57BC080AA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3215828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23"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22032" y="1600199"/>
            <a:ext cx="4001412" cy="4297680"/>
          </a:xfrm>
        </p:spPr>
        <p:txBody>
          <a:bodyPr anchor="ctr">
            <a:normAutofit/>
          </a:bodyPr>
          <a:lstStyle/>
          <a:p>
            <a:pPr algn="r"/>
            <a:r>
              <a:rPr lang="en-GB" dirty="0"/>
              <a:t>Therapeutic Planning</a:t>
            </a:r>
          </a:p>
        </p:txBody>
      </p:sp>
      <p:sp>
        <p:nvSpPr>
          <p:cNvPr id="6" name="Rectangle 3">
            <a:extLst>
              <a:ext uri="{FF2B5EF4-FFF2-40B4-BE49-F238E27FC236}">
                <a16:creationId xmlns:a16="http://schemas.microsoft.com/office/drawing/2014/main" id="{988CC93E-36ED-4ADF-BFDF-4D1A805F6DC8}"/>
              </a:ext>
            </a:extLst>
          </p:cNvPr>
          <p:cNvSpPr txBox="1">
            <a:spLocks noRot="1" noChangeArrowheads="1"/>
          </p:cNvSpPr>
          <p:nvPr/>
        </p:nvSpPr>
        <p:spPr>
          <a:xfrm>
            <a:off x="4959595" y="1214595"/>
            <a:ext cx="6169513" cy="5068888"/>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br>
              <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rPr>
            </a:br>
            <a:endPar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8" name="Rectangle 3">
            <a:extLst>
              <a:ext uri="{FF2B5EF4-FFF2-40B4-BE49-F238E27FC236}">
                <a16:creationId xmlns:a16="http://schemas.microsoft.com/office/drawing/2014/main" id="{71192BB7-F8E0-48E4-B0CA-DC73B928B448}"/>
              </a:ext>
            </a:extLst>
          </p:cNvPr>
          <p:cNvSpPr txBox="1">
            <a:spLocks noRot="1" noChangeArrowheads="1"/>
          </p:cNvSpPr>
          <p:nvPr/>
        </p:nvSpPr>
        <p:spPr>
          <a:xfrm>
            <a:off x="4959595" y="1629249"/>
            <a:ext cx="7099046" cy="4654234"/>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800" b="0" i="0" u="none" strike="noStrike" kern="1200" cap="none" spc="0" normalizeH="0" baseline="0" noProof="0">
                <a:ln>
                  <a:noFill/>
                </a:ln>
                <a:solidFill>
                  <a:prstClr val="black"/>
                </a:solidFill>
                <a:effectLst/>
                <a:uLnTx/>
                <a:uFillTx/>
                <a:latin typeface="Gill Sans MT" panose="020B0502020104020203"/>
                <a:ea typeface="+mn-ea"/>
                <a:cs typeface="+mn-cs"/>
              </a:rPr>
              <a:t>Therapeutic planning is collaborative effort and  is a theory-driven action plan  for constructive client change.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800" b="0" i="0" u="none" strike="noStrike" kern="1200" cap="none" spc="0" normalizeH="0" baseline="0" noProof="0">
                <a:ln>
                  <a:noFill/>
                </a:ln>
                <a:solidFill>
                  <a:prstClr val="black"/>
                </a:solidFill>
                <a:effectLst/>
                <a:uLnTx/>
                <a:uFillTx/>
                <a:latin typeface="Gill Sans MT" panose="020B0502020104020203"/>
                <a:ea typeface="+mn-ea"/>
                <a:cs typeface="+mn-cs"/>
              </a:rPr>
              <a:t>List long terms goals and short term (more manageable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800" b="0" i="0" u="none" strike="noStrike" kern="1200" cap="none" spc="0" normalizeH="0" baseline="0" noProof="0">
                <a:ln>
                  <a:noFill/>
                </a:ln>
                <a:solidFill>
                  <a:prstClr val="black"/>
                </a:solidFill>
                <a:effectLst/>
                <a:uLnTx/>
                <a:uFillTx/>
                <a:latin typeface="Gill Sans MT" panose="020B0502020104020203"/>
                <a:ea typeface="+mn-ea"/>
                <a:cs typeface="+mn-cs"/>
              </a:rPr>
              <a:t>Criteria for evaluating the relevance and eficacy of the therapeutic plans,  Egan (2001)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2800" b="0" i="0" u="none" strike="noStrike" kern="1200" cap="none" spc="0" normalizeH="0" baseline="0" noProof="0">
                <a:ln>
                  <a:noFill/>
                </a:ln>
                <a:solidFill>
                  <a:prstClr val="black"/>
                </a:solidFill>
                <a:effectLst/>
                <a:uLnTx/>
                <a:uFillTx/>
                <a:latin typeface="Gill Sans MT" panose="020B0502020104020203"/>
                <a:ea typeface="+mn-ea"/>
                <a:cs typeface="+mn-cs"/>
              </a:rPr>
              <a:t>Is the strategy clear?</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2800" b="0" i="0" u="none" strike="noStrike" kern="1200" cap="none" spc="0" normalizeH="0" baseline="0" noProof="0">
                <a:ln>
                  <a:noFill/>
                </a:ln>
                <a:solidFill>
                  <a:prstClr val="black"/>
                </a:solidFill>
                <a:effectLst/>
                <a:uLnTx/>
                <a:uFillTx/>
                <a:latin typeface="Gill Sans MT" panose="020B0502020104020203"/>
                <a:ea typeface="+mn-ea"/>
                <a:cs typeface="+mn-cs"/>
              </a:rPr>
              <a:t>Is it relevant to the problem or goal?</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2800" b="0" i="0" u="none" strike="noStrike" kern="1200" cap="none" spc="0" normalizeH="0" baseline="0" noProof="0">
                <a:ln>
                  <a:noFill/>
                </a:ln>
                <a:solidFill>
                  <a:prstClr val="black"/>
                </a:solidFill>
                <a:effectLst/>
                <a:uLnTx/>
                <a:uFillTx/>
                <a:latin typeface="Gill Sans MT" panose="020B0502020104020203"/>
                <a:ea typeface="+mn-ea"/>
                <a:cs typeface="+mn-cs"/>
              </a:rPr>
              <a:t>Does it appeal to the client?</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2800" b="0" i="0" u="none" strike="noStrike" kern="1200" cap="none" spc="0" normalizeH="0" baseline="0" noProof="0">
                <a:ln>
                  <a:noFill/>
                </a:ln>
                <a:solidFill>
                  <a:prstClr val="black"/>
                </a:solidFill>
                <a:effectLst/>
                <a:uLnTx/>
                <a:uFillTx/>
                <a:latin typeface="Gill Sans MT" panose="020B0502020104020203"/>
                <a:ea typeface="+mn-ea"/>
                <a:cs typeface="+mn-cs"/>
              </a:rPr>
              <a:t>Is it consistent with client’s values?</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2800" b="0" i="0" u="none" strike="noStrike" kern="1200" cap="none" spc="0" normalizeH="0" baseline="0" noProof="0">
                <a:ln>
                  <a:noFill/>
                </a:ln>
                <a:solidFill>
                  <a:prstClr val="black"/>
                </a:solidFill>
                <a:effectLst/>
                <a:uLnTx/>
                <a:uFillTx/>
                <a:latin typeface="Gill Sans MT" panose="020B0502020104020203"/>
                <a:ea typeface="+mn-ea"/>
                <a:cs typeface="+mn-cs"/>
              </a:rPr>
              <a:t>Is it effective enough?</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endParaRPr kumimoji="0" lang="en-IE" sz="2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722273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28474" y="1600199"/>
            <a:ext cx="4094969" cy="4297680"/>
          </a:xfrm>
        </p:spPr>
        <p:txBody>
          <a:bodyPr anchor="ctr">
            <a:normAutofit/>
          </a:bodyPr>
          <a:lstStyle/>
          <a:p>
            <a:pPr algn="r"/>
            <a:r>
              <a:rPr lang="en-GB" sz="2800" dirty="0"/>
              <a:t>A well formulated (CCM) Case Conceptualization Model</a:t>
            </a:r>
            <a:r>
              <a:rPr lang="en-GB" dirty="0"/>
              <a:t>:</a:t>
            </a:r>
          </a:p>
        </p:txBody>
      </p:sp>
      <p:sp>
        <p:nvSpPr>
          <p:cNvPr id="3" name="Content Placeholder 2"/>
          <p:cNvSpPr>
            <a:spLocks noGrp="1"/>
          </p:cNvSpPr>
          <p:nvPr>
            <p:ph idx="1"/>
          </p:nvPr>
        </p:nvSpPr>
        <p:spPr>
          <a:xfrm>
            <a:off x="4885151" y="1242875"/>
            <a:ext cx="6169703" cy="5078026"/>
          </a:xfrm>
        </p:spPr>
        <p:txBody>
          <a:bodyPr anchor="ctr">
            <a:normAutofit fontScale="62500" lnSpcReduction="20000"/>
          </a:bodyPr>
          <a:lstStyle/>
          <a:p>
            <a:pPr lvl="0"/>
            <a:r>
              <a:rPr lang="en-GB" dirty="0"/>
              <a:t>give direction to both assessment and treatment decision making;</a:t>
            </a:r>
          </a:p>
          <a:p>
            <a:pPr lvl="0"/>
            <a:r>
              <a:rPr lang="en-GB" dirty="0"/>
              <a:t>identify developmental, precipitating and maintaining factors that contribute to maladaptive behaviours and adjustment difficulties and that reduce quality of life;</a:t>
            </a:r>
          </a:p>
          <a:p>
            <a:r>
              <a:rPr lang="en-GB" dirty="0"/>
              <a:t>provide information about the developmental, familial, contextual risk and protective factors;</a:t>
            </a:r>
          </a:p>
          <a:p>
            <a:r>
              <a:rPr lang="en-GB" dirty="0"/>
              <a:t>highlight cultural, racial and gender specific risk and protective factors;</a:t>
            </a:r>
          </a:p>
          <a:p>
            <a:r>
              <a:rPr lang="en-GB" dirty="0"/>
              <a:t>identify individual, social and cultural strengths and evidence of resilience that can be incorporated into the treatment decision making;</a:t>
            </a:r>
          </a:p>
          <a:p>
            <a:r>
              <a:rPr lang="en-GB" dirty="0"/>
              <a:t>provide a means to collaboratively establish the short term, intermediate and long term goals and the means by which they can be achieved;</a:t>
            </a:r>
          </a:p>
          <a:p>
            <a:r>
              <a:rPr lang="en-GB" dirty="0"/>
              <a:t>identify, anticipate and address potential individual, social, and systemic barriers that may interfere with and undermine treatment effectiveness;</a:t>
            </a:r>
          </a:p>
          <a:p>
            <a:r>
              <a:rPr lang="en-GB" dirty="0"/>
              <a:t>provide a means to assess the client’s progress on a regular basis;</a:t>
            </a:r>
          </a:p>
          <a:p>
            <a:r>
              <a:rPr lang="en-GB" dirty="0"/>
              <a:t> consider how each of these objectives need to be altered in a developmentally, culturally, ethnically and racially sensitive fashion</a:t>
            </a:r>
          </a:p>
          <a:p>
            <a:r>
              <a:rPr lang="en-GB" dirty="0"/>
              <a:t> provide feedback to client and significant others in order to nurture hope in both the client, family members and the treatment team</a:t>
            </a:r>
          </a:p>
          <a:p>
            <a:r>
              <a:rPr lang="en-GB" dirty="0"/>
              <a:t> facilitate communication and coordination among  colleagues/ staff members</a:t>
            </a:r>
          </a:p>
        </p:txBody>
      </p:sp>
    </p:spTree>
    <p:extLst>
      <p:ext uri="{BB962C8B-B14F-4D97-AF65-F5344CB8AC3E}">
        <p14:creationId xmlns:p14="http://schemas.microsoft.com/office/powerpoint/2010/main" val="25072854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5489C8AA-B529-499F-833B-0ECAFB2BFD5D}"/>
              </a:ext>
            </a:extLst>
          </p:cNvPr>
          <p:cNvSpPr txBox="1">
            <a:spLocks/>
          </p:cNvSpPr>
          <p:nvPr/>
        </p:nvSpPr>
        <p:spPr>
          <a:xfrm>
            <a:off x="1445846" y="476250"/>
            <a:ext cx="10324123" cy="6121400"/>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charset="0"/>
              <a:buChar char="►"/>
              <a:tabLst/>
              <a:defRPr/>
            </a:pPr>
            <a:r>
              <a:rPr kumimoji="0" lang="en-GB" sz="2400" b="0" i="0" u="none" strike="noStrike" kern="1200" cap="none" spc="0" normalizeH="0" baseline="0" noProof="0" dirty="0">
                <a:ln>
                  <a:noFill/>
                </a:ln>
                <a:solidFill>
                  <a:prstClr val="black"/>
                </a:solidFill>
                <a:effectLst/>
                <a:uLnTx/>
                <a:uFillTx/>
                <a:latin typeface="Gill Sans MT" panose="020B0502020104020203"/>
                <a:ea typeface="+mn-ea"/>
                <a:cs typeface="+mn-cs"/>
              </a:rPr>
              <a:t>In conclusion, the question posed asks why there is a lack of evidence comparing one psychotherapeutic approach to another.  </a:t>
            </a:r>
          </a:p>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charset="0"/>
              <a:buChar char="►"/>
              <a:tabLst/>
              <a:defRPr/>
            </a:pPr>
            <a:r>
              <a:rPr kumimoji="0" lang="en-GB" sz="2400" b="0" i="0" u="none" strike="noStrike" kern="1200" cap="none" spc="0" normalizeH="0" baseline="0" noProof="0" dirty="0">
                <a:ln>
                  <a:noFill/>
                </a:ln>
                <a:solidFill>
                  <a:prstClr val="black"/>
                </a:solidFill>
                <a:effectLst/>
                <a:uLnTx/>
                <a:uFillTx/>
                <a:latin typeface="Gill Sans MT" panose="020B0502020104020203"/>
                <a:ea typeface="+mn-ea"/>
                <a:cs typeface="+mn-cs"/>
              </a:rPr>
              <a:t>In their paper entitled “Dodo Bird, Phoenix, or Urban Legend”, </a:t>
            </a:r>
            <a:r>
              <a:rPr kumimoji="0" lang="en-GB" sz="2400" b="0" i="0" u="none" strike="noStrike" kern="1200" cap="none" spc="0" normalizeH="0" baseline="0" noProof="0" dirty="0" err="1">
                <a:ln>
                  <a:noFill/>
                </a:ln>
                <a:solidFill>
                  <a:prstClr val="black"/>
                </a:solidFill>
                <a:effectLst/>
                <a:uLnTx/>
                <a:uFillTx/>
                <a:latin typeface="Gill Sans MT" panose="020B0502020104020203"/>
                <a:ea typeface="+mn-ea"/>
                <a:cs typeface="+mn-cs"/>
              </a:rPr>
              <a:t>Hunsley</a:t>
            </a:r>
            <a:r>
              <a:rPr kumimoji="0" lang="en-GB" sz="2400" b="0" i="0" u="none" strike="noStrike" kern="1200" cap="none" spc="0" normalizeH="0" baseline="0" noProof="0" dirty="0">
                <a:ln>
                  <a:noFill/>
                </a:ln>
                <a:solidFill>
                  <a:prstClr val="black"/>
                </a:solidFill>
                <a:effectLst/>
                <a:uLnTx/>
                <a:uFillTx/>
                <a:latin typeface="Gill Sans MT" panose="020B0502020104020203"/>
                <a:ea typeface="+mn-ea"/>
                <a:cs typeface="+mn-cs"/>
              </a:rPr>
              <a:t> and Di </a:t>
            </a:r>
            <a:r>
              <a:rPr kumimoji="0" lang="en-GB" sz="2400" b="0" i="0" u="none" strike="noStrike" kern="1200" cap="none" spc="0" normalizeH="0" baseline="0" noProof="0" dirty="0" err="1">
                <a:ln>
                  <a:noFill/>
                </a:ln>
                <a:solidFill>
                  <a:prstClr val="black"/>
                </a:solidFill>
                <a:effectLst/>
                <a:uLnTx/>
                <a:uFillTx/>
                <a:latin typeface="Gill Sans MT" panose="020B0502020104020203"/>
                <a:ea typeface="+mn-ea"/>
                <a:cs typeface="+mn-cs"/>
              </a:rPr>
              <a:t>Guilio</a:t>
            </a:r>
            <a:r>
              <a:rPr kumimoji="0" lang="en-GB" sz="2400" b="0" i="0" u="none" strike="noStrike" kern="1200" cap="none" spc="0" normalizeH="0" baseline="0" noProof="0" dirty="0">
                <a:ln>
                  <a:noFill/>
                </a:ln>
                <a:solidFill>
                  <a:prstClr val="black"/>
                </a:solidFill>
                <a:effectLst/>
                <a:uLnTx/>
                <a:uFillTx/>
                <a:latin typeface="Gill Sans MT" panose="020B0502020104020203"/>
                <a:ea typeface="+mn-ea"/>
                <a:cs typeface="+mn-cs"/>
              </a:rPr>
              <a:t> (2002) discuss the need to lose the term ”Dodo Bird” verdict introduced in 1936 by Rosenzweig, in which he described the hypothesizes equivalence of psychotherapies using the Lewis Carroll </a:t>
            </a:r>
            <a:r>
              <a:rPr kumimoji="0" lang="en-GB" sz="2400" b="0" i="1" u="none" strike="noStrike" kern="1200" cap="none" spc="0" normalizeH="0" baseline="0" noProof="0" dirty="0">
                <a:ln>
                  <a:noFill/>
                </a:ln>
                <a:solidFill>
                  <a:prstClr val="black"/>
                </a:solidFill>
                <a:effectLst/>
                <a:uLnTx/>
                <a:uFillTx/>
                <a:latin typeface="Gill Sans MT" panose="020B0502020104020203"/>
                <a:ea typeface="+mn-ea"/>
                <a:cs typeface="+mn-cs"/>
              </a:rPr>
              <a:t>Alice in Wonderland</a:t>
            </a:r>
            <a:r>
              <a:rPr kumimoji="0" lang="en-GB" sz="2400" b="0" i="0" u="none" strike="noStrike" kern="1200" cap="none" spc="0" normalizeH="0" baseline="0" noProof="0" dirty="0">
                <a:ln>
                  <a:noFill/>
                </a:ln>
                <a:solidFill>
                  <a:prstClr val="black"/>
                </a:solidFill>
                <a:effectLst/>
                <a:uLnTx/>
                <a:uFillTx/>
                <a:latin typeface="Gill Sans MT" panose="020B0502020104020203"/>
                <a:ea typeface="+mn-ea"/>
                <a:cs typeface="+mn-cs"/>
              </a:rPr>
              <a:t>  quotation “At last the Dodo said ‘</a:t>
            </a:r>
            <a:r>
              <a:rPr kumimoji="0" lang="en-GB" sz="2400" b="0" i="1" u="none" strike="noStrike" kern="1200" cap="none" spc="0" normalizeH="0" baseline="0" noProof="0" dirty="0">
                <a:ln>
                  <a:noFill/>
                </a:ln>
                <a:solidFill>
                  <a:prstClr val="black"/>
                </a:solidFill>
                <a:effectLst/>
                <a:uLnTx/>
                <a:uFillTx/>
                <a:latin typeface="Gill Sans MT" panose="020B0502020104020203"/>
                <a:ea typeface="+mn-ea"/>
                <a:cs typeface="+mn-cs"/>
              </a:rPr>
              <a:t>Everybody</a:t>
            </a:r>
            <a:r>
              <a:rPr kumimoji="0" lang="en-GB" sz="2400" b="0" i="0" u="none" strike="noStrike" kern="1200" cap="none" spc="0" normalizeH="0" baseline="0" noProof="0" dirty="0">
                <a:ln>
                  <a:noFill/>
                </a:ln>
                <a:solidFill>
                  <a:prstClr val="black"/>
                </a:solidFill>
                <a:effectLst/>
                <a:uLnTx/>
                <a:uFillTx/>
                <a:latin typeface="Gill Sans MT" panose="020B0502020104020203"/>
                <a:ea typeface="+mn-ea"/>
                <a:cs typeface="+mn-cs"/>
              </a:rPr>
              <a:t> has won, and </a:t>
            </a:r>
            <a:r>
              <a:rPr kumimoji="0" lang="en-GB" sz="2400" b="0" i="1" u="none" strike="noStrike" kern="1200" cap="none" spc="0" normalizeH="0" baseline="0" noProof="0" dirty="0">
                <a:ln>
                  <a:noFill/>
                </a:ln>
                <a:solidFill>
                  <a:prstClr val="black"/>
                </a:solidFill>
                <a:effectLst/>
                <a:uLnTx/>
                <a:uFillTx/>
                <a:latin typeface="Gill Sans MT" panose="020B0502020104020203"/>
                <a:ea typeface="+mn-ea"/>
                <a:cs typeface="+mn-cs"/>
              </a:rPr>
              <a:t>all</a:t>
            </a:r>
            <a:r>
              <a:rPr kumimoji="0" lang="en-GB" sz="2400" b="0" i="0" u="none" strike="noStrike" kern="1200" cap="none" spc="0" normalizeH="0" baseline="0" noProof="0" dirty="0">
                <a:ln>
                  <a:noFill/>
                </a:ln>
                <a:solidFill>
                  <a:prstClr val="black"/>
                </a:solidFill>
                <a:effectLst/>
                <a:uLnTx/>
                <a:uFillTx/>
                <a:latin typeface="Gill Sans MT" panose="020B0502020104020203"/>
                <a:ea typeface="+mn-ea"/>
                <a:cs typeface="+mn-cs"/>
              </a:rPr>
              <a:t> must have prizes.’  </a:t>
            </a:r>
          </a:p>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charset="0"/>
              <a:buChar char="►"/>
              <a:tabLst/>
              <a:defRPr/>
            </a:pPr>
            <a:r>
              <a:rPr kumimoji="0" lang="en-GB" sz="2400" b="0" i="0" u="none" strike="noStrike" kern="1200" cap="none" spc="0" normalizeH="0" baseline="0" noProof="0" dirty="0" err="1">
                <a:ln>
                  <a:noFill/>
                </a:ln>
                <a:solidFill>
                  <a:prstClr val="black"/>
                </a:solidFill>
                <a:effectLst/>
                <a:uLnTx/>
                <a:uFillTx/>
                <a:latin typeface="Gill Sans MT" panose="020B0502020104020203"/>
                <a:ea typeface="+mn-ea"/>
                <a:cs typeface="+mn-cs"/>
              </a:rPr>
              <a:t>Hunsley</a:t>
            </a:r>
            <a:r>
              <a:rPr kumimoji="0" lang="en-GB" sz="2400" b="0" i="0" u="none" strike="noStrike" kern="1200" cap="none" spc="0" normalizeH="0" baseline="0" noProof="0" dirty="0">
                <a:ln>
                  <a:noFill/>
                </a:ln>
                <a:solidFill>
                  <a:prstClr val="black"/>
                </a:solidFill>
                <a:effectLst/>
                <a:uLnTx/>
                <a:uFillTx/>
                <a:latin typeface="Gill Sans MT" panose="020B0502020104020203"/>
                <a:ea typeface="+mn-ea"/>
                <a:cs typeface="+mn-cs"/>
              </a:rPr>
              <a:t> and Di Giulio believe that, rather than concentrate on an old verdict for a pointless battle, researchers “owe it to those who receive our services to move beyond the urban legend of psychotherapy equivalence by ensuring the widest possible availability of scientifically supported psychotherapies”.</a:t>
            </a:r>
            <a:endParaRPr kumimoji="0" lang="en-IE" sz="24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6052164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5A0F6B63-FA43-462D-B6EB-E074C28A339A}"/>
              </a:ext>
            </a:extLst>
          </p:cNvPr>
          <p:cNvSpPr>
            <a:spLocks noGrp="1" noRot="1" noChangeArrowheads="1"/>
          </p:cNvSpPr>
          <p:nvPr>
            <p:ph type="title"/>
          </p:nvPr>
        </p:nvSpPr>
        <p:spPr/>
        <p:txBody>
          <a:bodyPr/>
          <a:lstStyle/>
          <a:p>
            <a:pPr eaLnBrk="1" hangingPunct="1">
              <a:defRPr/>
            </a:pPr>
            <a:r>
              <a:rPr lang="en-US"/>
              <a:t>Conclusion</a:t>
            </a:r>
            <a:endParaRPr lang="en-IE"/>
          </a:p>
        </p:txBody>
      </p:sp>
      <p:sp>
        <p:nvSpPr>
          <p:cNvPr id="118787" name="Rectangle 3">
            <a:extLst>
              <a:ext uri="{FF2B5EF4-FFF2-40B4-BE49-F238E27FC236}">
                <a16:creationId xmlns:a16="http://schemas.microsoft.com/office/drawing/2014/main" id="{389BC8A0-1C7B-4912-924A-50ED24F61A98}"/>
              </a:ext>
            </a:extLst>
          </p:cNvPr>
          <p:cNvSpPr>
            <a:spLocks noGrp="1" noRot="1" noChangeArrowheads="1"/>
          </p:cNvSpPr>
          <p:nvPr>
            <p:ph type="body" idx="1"/>
          </p:nvPr>
        </p:nvSpPr>
        <p:spPr>
          <a:xfrm>
            <a:off x="1451579" y="1853754"/>
            <a:ext cx="9603275" cy="4289138"/>
          </a:xfrm>
        </p:spPr>
        <p:txBody>
          <a:bodyPr>
            <a:normAutofit/>
          </a:bodyPr>
          <a:lstStyle/>
          <a:p>
            <a:pPr eaLnBrk="1" hangingPunct="1">
              <a:lnSpc>
                <a:spcPct val="80000"/>
              </a:lnSpc>
              <a:buFont typeface="Arial" charset="0"/>
              <a:buChar char="►"/>
              <a:defRPr/>
            </a:pPr>
            <a:r>
              <a:rPr lang="en-US" sz="2800" dirty="0"/>
              <a:t>Berman (1997) clearly states that case conceptualization and treatment planning aims to integrate theory with clinical practice; that the aim is to provide quality care; and that material can be reworked in the light of new information or a change of direction in the therapy. </a:t>
            </a:r>
          </a:p>
          <a:p>
            <a:pPr eaLnBrk="1" hangingPunct="1">
              <a:lnSpc>
                <a:spcPct val="80000"/>
              </a:lnSpc>
              <a:buFont typeface="Arial" charset="0"/>
              <a:buChar char="►"/>
              <a:defRPr/>
            </a:pPr>
            <a:r>
              <a:rPr lang="en-US" sz="2800" dirty="0"/>
              <a:t>Treatment planning is an attempt to meet client needs as accurately as possible, yet effective therapy seeks to help clients help themselves. </a:t>
            </a:r>
          </a:p>
          <a:p>
            <a:pPr eaLnBrk="1" hangingPunct="1">
              <a:lnSpc>
                <a:spcPct val="80000"/>
              </a:lnSpc>
              <a:buFont typeface="Arial" charset="0"/>
              <a:buChar char="►"/>
              <a:defRPr/>
            </a:pPr>
            <a:r>
              <a:rPr lang="en-US" sz="2800" dirty="0"/>
              <a:t>The therapist's main task is to bring together the respect for the therapeutic relationship with the discipline of treatment planning.</a:t>
            </a:r>
            <a:endParaRPr lang="en-IE" sz="2800" dirty="0"/>
          </a:p>
        </p:txBody>
      </p:sp>
    </p:spTree>
    <p:extLst>
      <p:ext uri="{BB962C8B-B14F-4D97-AF65-F5344CB8AC3E}">
        <p14:creationId xmlns:p14="http://schemas.microsoft.com/office/powerpoint/2010/main" val="17384605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23"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249961" y="1600199"/>
            <a:ext cx="3173482" cy="4297680"/>
          </a:xfrm>
        </p:spPr>
        <p:txBody>
          <a:bodyPr anchor="ctr">
            <a:normAutofit/>
          </a:bodyPr>
          <a:lstStyle/>
          <a:p>
            <a:r>
              <a:rPr lang="en-GB" dirty="0"/>
              <a:t>The aim &amp; Objectives</a:t>
            </a:r>
          </a:p>
        </p:txBody>
      </p:sp>
      <p:sp>
        <p:nvSpPr>
          <p:cNvPr id="3" name="Content Placeholder 2"/>
          <p:cNvSpPr>
            <a:spLocks noGrp="1"/>
          </p:cNvSpPr>
          <p:nvPr>
            <p:ph idx="1"/>
          </p:nvPr>
        </p:nvSpPr>
        <p:spPr>
          <a:xfrm>
            <a:off x="4885151" y="492918"/>
            <a:ext cx="6955515" cy="6464617"/>
          </a:xfrm>
        </p:spPr>
        <p:txBody>
          <a:bodyPr anchor="ctr">
            <a:normAutofit/>
          </a:bodyPr>
          <a:lstStyle/>
          <a:p>
            <a:pPr marL="0" indent="0">
              <a:lnSpc>
                <a:spcPct val="100000"/>
              </a:lnSpc>
              <a:buNone/>
            </a:pPr>
            <a:r>
              <a:rPr lang="en-GB" sz="1800" u="sng" dirty="0"/>
              <a:t>The aim </a:t>
            </a:r>
            <a:r>
              <a:rPr lang="en-GB" sz="1800" dirty="0"/>
              <a:t>of the workshop will be to provide the opportunity to participants to review their existing  therapeutic assessment structure/content and practice case conceptualisation.</a:t>
            </a:r>
          </a:p>
          <a:p>
            <a:pPr marL="0" indent="0">
              <a:lnSpc>
                <a:spcPct val="100000"/>
              </a:lnSpc>
              <a:buNone/>
            </a:pPr>
            <a:endParaRPr lang="en-GB" sz="1800" dirty="0"/>
          </a:p>
          <a:p>
            <a:pPr marL="0" indent="0">
              <a:lnSpc>
                <a:spcPct val="100000"/>
              </a:lnSpc>
              <a:buNone/>
            </a:pPr>
            <a:r>
              <a:rPr lang="en-GB" sz="1800" dirty="0"/>
              <a:t>The framework for the workshop delivery is routed within existential traditions and will be based on interactive engagement and experiential learning. Participants will be invited to: </a:t>
            </a:r>
          </a:p>
          <a:p>
            <a:pPr marL="0" indent="0">
              <a:lnSpc>
                <a:spcPct val="100000"/>
              </a:lnSpc>
              <a:buNone/>
            </a:pPr>
            <a:endParaRPr lang="en-GB" sz="1800" dirty="0"/>
          </a:p>
          <a:p>
            <a:pPr>
              <a:lnSpc>
                <a:spcPct val="100000"/>
              </a:lnSpc>
            </a:pPr>
            <a:r>
              <a:rPr lang="en-GB" sz="1800" dirty="0"/>
              <a:t>share the background of their existing practice in relation to therapeutic assessment; </a:t>
            </a:r>
          </a:p>
          <a:p>
            <a:pPr>
              <a:lnSpc>
                <a:spcPct val="100000"/>
              </a:lnSpc>
            </a:pPr>
            <a:r>
              <a:rPr lang="en-GB" sz="1800" dirty="0"/>
              <a:t>identify their own Counselling  style and underpinning principles; </a:t>
            </a:r>
          </a:p>
          <a:p>
            <a:pPr>
              <a:lnSpc>
                <a:spcPct val="100000"/>
              </a:lnSpc>
            </a:pPr>
            <a:r>
              <a:rPr lang="en-GB" sz="1800" dirty="0"/>
              <a:t>review the existing practice structure and content within theoretical grounding; </a:t>
            </a:r>
          </a:p>
          <a:p>
            <a:pPr>
              <a:lnSpc>
                <a:spcPct val="100000"/>
              </a:lnSpc>
            </a:pPr>
            <a:r>
              <a:rPr lang="en-GB" sz="1800" dirty="0"/>
              <a:t>choose appropriate modern tools and frameworks to enrich own practice. </a:t>
            </a:r>
          </a:p>
          <a:p>
            <a:pPr marL="0" indent="0">
              <a:lnSpc>
                <a:spcPct val="100000"/>
              </a:lnSpc>
              <a:buNone/>
            </a:pPr>
            <a:endParaRPr lang="en-GB" sz="1800" dirty="0"/>
          </a:p>
        </p:txBody>
      </p:sp>
    </p:spTree>
    <p:extLst>
      <p:ext uri="{BB962C8B-B14F-4D97-AF65-F5344CB8AC3E}">
        <p14:creationId xmlns:p14="http://schemas.microsoft.com/office/powerpoint/2010/main" val="28002742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14" name="Picture 13"/>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0" name="Title 1"/>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200" b="0" i="0" u="none" strike="noStrike" kern="1200" cap="all" spc="0" normalizeH="0" baseline="0" noProof="0" dirty="0">
              <a:ln>
                <a:noFill/>
              </a:ln>
              <a:solidFill>
                <a:prstClr val="black"/>
              </a:solidFill>
              <a:effectLst/>
              <a:uLnTx/>
              <a:uFillTx/>
              <a:latin typeface="Gill Sans MT" panose="020B0502020104020203"/>
              <a:ea typeface="+mj-ea"/>
              <a:cs typeface="+mj-cs"/>
            </a:endParaRPr>
          </a:p>
        </p:txBody>
      </p:sp>
      <p:sp>
        <p:nvSpPr>
          <p:cNvPr id="2" name="Title 1"/>
          <p:cNvSpPr>
            <a:spLocks noGrp="1"/>
          </p:cNvSpPr>
          <p:nvPr>
            <p:ph type="title"/>
          </p:nvPr>
        </p:nvSpPr>
        <p:spPr>
          <a:xfrm>
            <a:off x="1451579" y="2303047"/>
            <a:ext cx="3272093" cy="2674198"/>
          </a:xfrm>
        </p:spPr>
        <p:txBody>
          <a:bodyPr anchor="t">
            <a:normAutofit/>
          </a:bodyPr>
          <a:lstStyle/>
          <a:p>
            <a:r>
              <a:rPr lang="en-GB" dirty="0"/>
              <a:t>Reflection: </a:t>
            </a:r>
          </a:p>
        </p:txBody>
      </p:sp>
      <p:graphicFrame>
        <p:nvGraphicFramePr>
          <p:cNvPr id="5" name="Content Placeholder 2"/>
          <p:cNvGraphicFramePr>
            <a:graphicFrameLocks noGrp="1"/>
          </p:cNvGraphicFramePr>
          <p:nvPr>
            <p:ph idx="1"/>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78807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249961" y="1600199"/>
            <a:ext cx="3173482" cy="4297680"/>
          </a:xfrm>
        </p:spPr>
        <p:txBody>
          <a:bodyPr anchor="ctr">
            <a:normAutofit/>
          </a:bodyPr>
          <a:lstStyle/>
          <a:p>
            <a:pPr algn="r"/>
            <a:r>
              <a:rPr lang="en-GB" dirty="0"/>
              <a:t>End</a:t>
            </a:r>
          </a:p>
        </p:txBody>
      </p:sp>
      <p:sp>
        <p:nvSpPr>
          <p:cNvPr id="3" name="Content Placeholder 2"/>
          <p:cNvSpPr>
            <a:spLocks noGrp="1"/>
          </p:cNvSpPr>
          <p:nvPr>
            <p:ph idx="1"/>
          </p:nvPr>
        </p:nvSpPr>
        <p:spPr>
          <a:xfrm>
            <a:off x="4885151" y="1600199"/>
            <a:ext cx="6169703" cy="4297680"/>
          </a:xfrm>
        </p:spPr>
        <p:txBody>
          <a:bodyPr anchor="ctr">
            <a:normAutofit/>
          </a:bodyPr>
          <a:lstStyle/>
          <a:p>
            <a:pPr marL="0" indent="0">
              <a:buNone/>
            </a:pPr>
            <a:r>
              <a:rPr lang="en-GB" sz="4800" dirty="0"/>
              <a:t>Thank you!</a:t>
            </a:r>
          </a:p>
          <a:p>
            <a:pPr marL="0" indent="0">
              <a:buNone/>
            </a:pPr>
            <a:r>
              <a:rPr lang="en-GB" sz="4800" dirty="0"/>
              <a:t>Go raibh maith </a:t>
            </a:r>
            <a:r>
              <a:rPr lang="en-GB" sz="4800" dirty="0" err="1"/>
              <a:t>agait</a:t>
            </a:r>
            <a:r>
              <a:rPr lang="en-GB" sz="4800" dirty="0"/>
              <a:t>!</a:t>
            </a:r>
          </a:p>
        </p:txBody>
      </p:sp>
    </p:spTree>
    <p:extLst>
      <p:ext uri="{BB962C8B-B14F-4D97-AF65-F5344CB8AC3E}">
        <p14:creationId xmlns:p14="http://schemas.microsoft.com/office/powerpoint/2010/main" val="3682223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4" name="Rectangle 13"/>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grpSp>
      <p:sp>
        <p:nvSpPr>
          <p:cNvPr id="16"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18" name="Picture 17"/>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B2A7912A-49D8-46FD-AFB5-ABE8AED3C762}"/>
              </a:ext>
            </a:extLst>
          </p:cNvPr>
          <p:cNvSpPr>
            <a:spLocks noGrp="1"/>
          </p:cNvSpPr>
          <p:nvPr>
            <p:ph idx="1"/>
          </p:nvPr>
        </p:nvSpPr>
        <p:spPr>
          <a:xfrm>
            <a:off x="794923" y="1044866"/>
            <a:ext cx="4145164" cy="3450613"/>
          </a:xfrm>
        </p:spPr>
        <p:txBody>
          <a:bodyPr>
            <a:normAutofit lnSpcReduction="10000"/>
          </a:bodyPr>
          <a:lstStyle/>
          <a:p>
            <a:pPr>
              <a:buFont typeface="Arial" charset="0"/>
              <a:buNone/>
              <a:defRPr/>
            </a:pPr>
            <a:r>
              <a:rPr lang="en-GB" sz="2800" i="1" dirty="0"/>
              <a:t>“Clients, not therapists, make therapy work.”</a:t>
            </a:r>
          </a:p>
          <a:p>
            <a:pPr>
              <a:buFont typeface="Arial" charset="0"/>
              <a:buNone/>
              <a:defRPr/>
            </a:pPr>
            <a:r>
              <a:rPr lang="en-GB" sz="1400" dirty="0"/>
              <a:t>                                           Duncan et al., (2004:12)</a:t>
            </a:r>
            <a:endParaRPr lang="en-IE" sz="1400" dirty="0"/>
          </a:p>
          <a:p>
            <a:pPr>
              <a:buFont typeface="Arial" charset="0"/>
              <a:buChar char="►"/>
              <a:defRPr/>
            </a:pPr>
            <a:r>
              <a:rPr lang="en-GB" dirty="0"/>
              <a:t>Lambert’s pie (1992), shows that around 40% of the therapeutic improvement is due to ‘client variables and extra-therapeutic events’. </a:t>
            </a:r>
          </a:p>
          <a:p>
            <a:pPr>
              <a:buFont typeface="Arial" charset="0"/>
              <a:buNone/>
              <a:defRPr/>
            </a:pPr>
            <a:endParaRPr lang="en-GB" dirty="0"/>
          </a:p>
          <a:p>
            <a:endParaRPr lang="en-GB" dirty="0"/>
          </a:p>
        </p:txBody>
      </p:sp>
      <p:pic>
        <p:nvPicPr>
          <p:cNvPr id="6" name="Picture 6">
            <a:extLst>
              <a:ext uri="{FF2B5EF4-FFF2-40B4-BE49-F238E27FC236}">
                <a16:creationId xmlns:a16="http://schemas.microsoft.com/office/drawing/2014/main" id="{8C39A318-0AF9-4B27-B8EC-866443ED9B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3360" y="982093"/>
            <a:ext cx="5698758" cy="392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6933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23"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06588" y="1600199"/>
            <a:ext cx="3516855" cy="4297680"/>
          </a:xfrm>
        </p:spPr>
        <p:txBody>
          <a:bodyPr anchor="ctr">
            <a:normAutofit/>
          </a:bodyPr>
          <a:lstStyle/>
          <a:p>
            <a:r>
              <a:rPr lang="en-US" b="1" dirty="0"/>
              <a:t>Assessment and Case Formulation</a:t>
            </a:r>
            <a:endParaRPr lang="en-GB" dirty="0"/>
          </a:p>
        </p:txBody>
      </p:sp>
      <p:sp>
        <p:nvSpPr>
          <p:cNvPr id="10" name="Rectangle 3">
            <a:extLst>
              <a:ext uri="{FF2B5EF4-FFF2-40B4-BE49-F238E27FC236}">
                <a16:creationId xmlns:a16="http://schemas.microsoft.com/office/drawing/2014/main" id="{D88F7E23-C5A8-48EF-8095-FF74EFE9CD25}"/>
              </a:ext>
            </a:extLst>
          </p:cNvPr>
          <p:cNvSpPr txBox="1">
            <a:spLocks noRot="1" noChangeArrowheads="1"/>
          </p:cNvSpPr>
          <p:nvPr/>
        </p:nvSpPr>
        <p:spPr>
          <a:xfrm>
            <a:off x="4720493" y="508002"/>
            <a:ext cx="7340782" cy="6161756"/>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nSpc>
                <a:spcPct val="80000"/>
              </a:lnSpc>
              <a:buClr>
                <a:srgbClr val="B71E42"/>
              </a:buClr>
              <a:buFont typeface="Arial" charset="0"/>
              <a:buChar char="►"/>
              <a:defRPr/>
            </a:pPr>
            <a:endParaRPr lang="en-US" sz="1800" dirty="0">
              <a:latin typeface="Gill Sans MT" panose="020B0502020104020203"/>
            </a:endParaRPr>
          </a:p>
          <a:p>
            <a:pPr marL="228600" marR="0" lvl="0" indent="-228600" algn="l" defTabSz="914400">
              <a:lnSpc>
                <a:spcPct val="80000"/>
              </a:lnSpc>
              <a:spcBef>
                <a:spcPts val="1000"/>
              </a:spcBef>
              <a:spcAft>
                <a:spcPts val="0"/>
              </a:spcAft>
              <a:buClr>
                <a:srgbClr val="B71E42"/>
              </a:buClr>
              <a:buSzPct val="100000"/>
              <a:buFont typeface="Arial" charset="0"/>
              <a:buChar char="►"/>
              <a:tabLst/>
              <a:defRPr/>
            </a:pPr>
            <a:r>
              <a:rPr kumimoji="0" lang="en-US" sz="1800" b="0" i="0" u="none" strike="noStrike" kern="1200" cap="none" spc="0" normalizeH="0" baseline="0" noProof="0" dirty="0">
                <a:ln>
                  <a:noFill/>
                </a:ln>
                <a:effectLst/>
                <a:uLnTx/>
                <a:uFillTx/>
                <a:latin typeface="Gill Sans MT" panose="020B0502020104020203"/>
                <a:ea typeface="+mn-ea"/>
                <a:cs typeface="+mn-cs"/>
              </a:rPr>
              <a:t>“When a therapist undertakes an assessment of a client and his or her problem (s), it is necessary to balance the need to maintain the quality and continuity of this relationship against the therapist's possible need to develop a full and appropriate picture of the client as an aid to case conceptualization and therapeutic planning “(Milner and </a:t>
            </a:r>
            <a:r>
              <a:rPr kumimoji="0" lang="en-US" sz="1800" b="0" i="0" u="none" strike="noStrike" kern="1200" cap="none" spc="0" normalizeH="0" baseline="0" noProof="0" dirty="0" err="1">
                <a:ln>
                  <a:noFill/>
                </a:ln>
                <a:effectLst/>
                <a:uLnTx/>
                <a:uFillTx/>
                <a:latin typeface="Gill Sans MT" panose="020B0502020104020203"/>
                <a:ea typeface="+mn-ea"/>
                <a:cs typeface="+mn-cs"/>
              </a:rPr>
              <a:t>O'Bryne</a:t>
            </a:r>
            <a:r>
              <a:rPr kumimoji="0" lang="en-US" sz="1800" b="0" i="0" u="none" strike="noStrike" kern="1200" cap="none" spc="0" normalizeH="0" baseline="0" noProof="0" dirty="0">
                <a:ln>
                  <a:noFill/>
                </a:ln>
                <a:effectLst/>
                <a:uLnTx/>
                <a:uFillTx/>
                <a:latin typeface="Gill Sans MT" panose="020B0502020104020203"/>
                <a:ea typeface="+mn-ea"/>
                <a:cs typeface="+mn-cs"/>
              </a:rPr>
              <a:t>, 2004).</a:t>
            </a:r>
            <a:endParaRPr lang="en-US">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Assessment is normally undertaken during the first session or so,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and if assessment forms part of the therapist's approach, then it is helpful for the client to know this in advance so that he or she is suitably prepared (Palmer and McMahon, 1997).</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There are exceptions. Rules and normal practice are 'made to be broken' if the situation or the needs of the client demand it, and it is not unethical.</a:t>
            </a:r>
            <a:endPar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br>
              <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rPr>
            </a:b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The physical, mental or emotional state of the client, or difficulties in establishing communication or rapport, can sometimes rule out or postpone an assessment process.</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endPar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014083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23"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06588" y="1600199"/>
            <a:ext cx="3516855" cy="4297680"/>
          </a:xfrm>
        </p:spPr>
        <p:txBody>
          <a:bodyPr anchor="ctr">
            <a:normAutofit/>
          </a:bodyPr>
          <a:lstStyle/>
          <a:p>
            <a:pPr algn="r"/>
            <a:r>
              <a:rPr lang="en-GB" dirty="0"/>
              <a:t>Practical consideration</a:t>
            </a:r>
          </a:p>
        </p:txBody>
      </p:sp>
      <p:sp>
        <p:nvSpPr>
          <p:cNvPr id="6" name="Rectangle 3">
            <a:extLst>
              <a:ext uri="{FF2B5EF4-FFF2-40B4-BE49-F238E27FC236}">
                <a16:creationId xmlns:a16="http://schemas.microsoft.com/office/drawing/2014/main" id="{988CC93E-36ED-4ADF-BFDF-4D1A805F6DC8}"/>
              </a:ext>
            </a:extLst>
          </p:cNvPr>
          <p:cNvSpPr txBox="1">
            <a:spLocks noRot="1" noChangeArrowheads="1"/>
          </p:cNvSpPr>
          <p:nvPr/>
        </p:nvSpPr>
        <p:spPr>
          <a:xfrm>
            <a:off x="4959595" y="1214595"/>
            <a:ext cx="6169513" cy="5068888"/>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br>
              <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rPr>
            </a:br>
            <a:endPar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7" name="Rectangle 3">
            <a:extLst>
              <a:ext uri="{FF2B5EF4-FFF2-40B4-BE49-F238E27FC236}">
                <a16:creationId xmlns:a16="http://schemas.microsoft.com/office/drawing/2014/main" id="{8E27694D-5A59-4695-8AED-2DA4AD54BC0B}"/>
              </a:ext>
            </a:extLst>
          </p:cNvPr>
          <p:cNvSpPr txBox="1">
            <a:spLocks noRot="1" noChangeArrowheads="1"/>
          </p:cNvSpPr>
          <p:nvPr/>
        </p:nvSpPr>
        <p:spPr>
          <a:xfrm>
            <a:off x="4885150" y="873918"/>
            <a:ext cx="6595649" cy="5104851"/>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nSpc>
                <a:spcPct val="80000"/>
              </a:lnSpc>
              <a:buClr>
                <a:srgbClr val="B71E42"/>
              </a:buClr>
              <a:buFont typeface="Arial" charset="0"/>
              <a:buChar char="►"/>
              <a:defRPr/>
            </a:pPr>
            <a:endParaRPr lang="en-US" dirty="0">
              <a:latin typeface="Gill Sans MT" panose="020B0502020104020203"/>
            </a:endParaRPr>
          </a:p>
          <a:p>
            <a:pPr>
              <a:lnSpc>
                <a:spcPct val="80000"/>
              </a:lnSpc>
              <a:buClr>
                <a:srgbClr val="B71E42"/>
              </a:buClr>
              <a:buFont typeface="Arial" charset="0"/>
              <a:buChar char="►"/>
              <a:defRPr/>
            </a:pPr>
            <a:r>
              <a:rPr kumimoji="0" lang="en-US" sz="2000" b="0" i="0" u="none" strike="noStrike" kern="1200" cap="none" spc="0" normalizeH="0" baseline="0" noProof="0" dirty="0">
                <a:ln>
                  <a:noFill/>
                </a:ln>
                <a:effectLst/>
                <a:uLnTx/>
                <a:uFillTx/>
                <a:latin typeface="Gill Sans MT" panose="020B0502020104020203"/>
                <a:ea typeface="+mn-ea"/>
                <a:cs typeface="+mn-cs"/>
              </a:rPr>
              <a:t>Therapists employed by an agency might be constrained by the agency's procedures, which may include the completion of standard forms or questionnaires.</a:t>
            </a:r>
            <a:r>
              <a:rPr lang="en-US" dirty="0">
                <a:latin typeface="Gill Sans MT" panose="020B0502020104020203"/>
              </a:rPr>
              <a:t> </a:t>
            </a:r>
            <a:endParaRPr lang="en-US">
              <a:ea typeface="+mn-ea"/>
              <a:cs typeface="+mn-cs"/>
            </a:endParaRPr>
          </a:p>
          <a:p>
            <a:pPr>
              <a:lnSpc>
                <a:spcPct val="80000"/>
              </a:lnSpc>
              <a:buClr>
                <a:srgbClr val="B71E42"/>
              </a:buClr>
              <a:buFont typeface="Arial" charset="0"/>
              <a:buChar char="►"/>
              <a:defRPr/>
            </a:pPr>
            <a:r>
              <a:rPr kumimoji="0" lang="en-US" sz="2000" b="0" i="0" u="none" strike="noStrike" kern="1200" cap="none" spc="0" normalizeH="0" baseline="0" noProof="0" dirty="0">
                <a:ln>
                  <a:noFill/>
                </a:ln>
                <a:effectLst/>
                <a:uLnTx/>
                <a:uFillTx/>
                <a:latin typeface="Gill Sans MT" panose="020B0502020104020203"/>
                <a:ea typeface="+mn-ea"/>
                <a:cs typeface="+mn-cs"/>
              </a:rPr>
              <a:t>In private practice, therapists still have accountabilities - under the law, to their codes of ethics and practice, to whichever professional body they belong.</a:t>
            </a:r>
            <a:r>
              <a:rPr lang="en-US" dirty="0">
                <a:latin typeface="Gill Sans MT" panose="020B0502020104020203"/>
              </a:rPr>
              <a:t>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000" b="0" i="0" u="none" strike="noStrike" kern="1200" cap="none" spc="0" normalizeH="0" baseline="0" noProof="0" dirty="0">
                <a:ln>
                  <a:noFill/>
                </a:ln>
                <a:effectLst/>
                <a:uLnTx/>
                <a:uFillTx/>
                <a:latin typeface="Gill Sans MT" panose="020B0502020104020203"/>
                <a:ea typeface="+mn-ea"/>
                <a:cs typeface="+mn-cs"/>
              </a:rPr>
              <a:t>Such accountability may include their clinical supervisor, who has responsibility for monitoring clinical and ethical standards,</a:t>
            </a:r>
            <a:r>
              <a:rPr lang="en-US" dirty="0">
                <a:latin typeface="Gill Sans MT" panose="020B0502020104020203"/>
              </a:rPr>
              <a:t> </a:t>
            </a:r>
            <a:endParaRPr lang="en-US" sz="2000" b="0" i="0" u="none" strike="noStrike" kern="1200" cap="none" spc="0" normalizeH="0" baseline="0" noProof="0" dirty="0">
              <a:ln>
                <a:noFill/>
              </a:ln>
              <a:effectLst/>
              <a:uLnTx/>
              <a:uFillTx/>
              <a:latin typeface="Gill Sans MT" panose="020B0502020104020203"/>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endParaRPr kumimoji="0" lang="en-US" sz="2000" b="0" i="0" u="none" strike="noStrike" kern="1200" cap="none" spc="0" normalizeH="0" baseline="0" noProof="0">
              <a:ln>
                <a:noFill/>
              </a:ln>
              <a:solidFill>
                <a:prstClr val="black"/>
              </a:solidFill>
              <a:effectLst/>
              <a:uLnTx/>
              <a:uFillTx/>
              <a:latin typeface="Gill Sans MT" panose="020B0502020104020203"/>
              <a:ea typeface="+mn-ea"/>
              <a:cs typeface="+mn-cs"/>
            </a:endParaRPr>
          </a:p>
          <a:p>
            <a:pPr>
              <a:lnSpc>
                <a:spcPct val="80000"/>
              </a:lnSpc>
              <a:buClr>
                <a:srgbClr val="B71E42"/>
              </a:buClr>
              <a:buFont typeface="Arial" charset="0"/>
              <a:buChar char="►"/>
              <a:defRPr/>
            </a:pPr>
            <a:r>
              <a:rPr kumimoji="0" lang="en-US" sz="2000" b="0" i="0" u="none" strike="noStrike" kern="1200" cap="none" spc="0" normalizeH="0" baseline="0" noProof="0" dirty="0">
                <a:ln>
                  <a:noFill/>
                </a:ln>
                <a:effectLst/>
                <a:uLnTx/>
                <a:uFillTx/>
                <a:latin typeface="Gill Sans MT" panose="020B0502020104020203"/>
                <a:ea typeface="+mn-ea"/>
                <a:cs typeface="+mn-cs"/>
              </a:rPr>
              <a:t>A failure to assess presenting problems and keep appropriate records can be construed as unprofessional and a robust defense would be needed to refute such a charge (McMahon, 1994).</a:t>
            </a:r>
            <a:r>
              <a:rPr lang="en-US" dirty="0">
                <a:latin typeface="Gill Sans MT" panose="020B0502020104020203"/>
              </a:rPr>
              <a:t> </a:t>
            </a:r>
            <a:endParaRPr lang="en-US" sz="2000" b="0" i="0" u="none" strike="noStrike" kern="1200" cap="none" spc="0" normalizeH="0" baseline="0" noProof="0" dirty="0">
              <a:ln>
                <a:noFill/>
              </a:ln>
              <a:effectLst/>
              <a:uLnTx/>
              <a:uFillTx/>
              <a:latin typeface="Gill Sans MT" panose="020B0502020104020203"/>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endParaRPr kumimoji="0" lang="en-US" sz="2000" b="0" i="0" u="none" strike="noStrike" kern="1200" cap="none" spc="0" normalizeH="0" baseline="0" noProof="0">
              <a:ln>
                <a:noFill/>
              </a:ln>
              <a:solidFill>
                <a:prstClr val="black"/>
              </a:solidFill>
              <a:effectLst/>
              <a:uLnTx/>
              <a:uFillTx/>
              <a:latin typeface="Gill Sans MT" panose="020B0502020104020203"/>
              <a:ea typeface="+mn-ea"/>
              <a:cs typeface="+mn-cs"/>
            </a:endParaRPr>
          </a:p>
          <a:p>
            <a:pPr>
              <a:lnSpc>
                <a:spcPct val="80000"/>
              </a:lnSpc>
              <a:buClr>
                <a:srgbClr val="B71E42"/>
              </a:buClr>
              <a:buFont typeface="Arial" charset="0"/>
              <a:buChar char="►"/>
              <a:defRPr/>
            </a:pPr>
            <a:r>
              <a:rPr kumimoji="0" lang="en-US" sz="2000" b="0" i="0" u="none" strike="noStrike" kern="1200" cap="none" spc="0" normalizeH="0" baseline="0" noProof="0" dirty="0">
                <a:ln>
                  <a:noFill/>
                </a:ln>
                <a:effectLst/>
                <a:uLnTx/>
                <a:uFillTx/>
                <a:latin typeface="Gill Sans MT" panose="020B0502020104020203"/>
                <a:ea typeface="+mn-ea"/>
                <a:cs typeface="+mn-cs"/>
              </a:rPr>
              <a:t>some form of assessment is both necessary and desirable</a:t>
            </a:r>
            <a:r>
              <a:rPr lang="en-IE" dirty="0">
                <a:latin typeface="Gill Sans MT" panose="020B0502020104020203"/>
              </a:rPr>
              <a:t> </a:t>
            </a:r>
            <a:endParaRPr lang="en-IE" sz="2000" b="0" i="0" u="none" strike="noStrike" kern="1200" cap="none" spc="0" normalizeH="0" baseline="0" noProof="0" dirty="0">
              <a:ln>
                <a:noFill/>
              </a:ln>
              <a:effectLst/>
              <a:uLnTx/>
              <a:uFillTx/>
              <a:latin typeface="Gill Sans MT" panose="020B0502020104020203"/>
            </a:endParaRPr>
          </a:p>
        </p:txBody>
      </p:sp>
    </p:spTree>
    <p:extLst>
      <p:ext uri="{BB962C8B-B14F-4D97-AF65-F5344CB8AC3E}">
        <p14:creationId xmlns:p14="http://schemas.microsoft.com/office/powerpoint/2010/main" val="4162601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23"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06588" y="1600199"/>
            <a:ext cx="3516855" cy="4297680"/>
          </a:xfrm>
        </p:spPr>
        <p:txBody>
          <a:bodyPr anchor="ctr">
            <a:normAutofit/>
          </a:bodyPr>
          <a:lstStyle/>
          <a:p>
            <a:pPr algn="r"/>
            <a:r>
              <a:rPr lang="en-GB" dirty="0"/>
              <a:t>The risk of skipping the assessment</a:t>
            </a:r>
          </a:p>
        </p:txBody>
      </p:sp>
      <p:sp>
        <p:nvSpPr>
          <p:cNvPr id="6" name="Rectangle 3">
            <a:extLst>
              <a:ext uri="{FF2B5EF4-FFF2-40B4-BE49-F238E27FC236}">
                <a16:creationId xmlns:a16="http://schemas.microsoft.com/office/drawing/2014/main" id="{988CC93E-36ED-4ADF-BFDF-4D1A805F6DC8}"/>
              </a:ext>
            </a:extLst>
          </p:cNvPr>
          <p:cNvSpPr txBox="1">
            <a:spLocks noRot="1" noChangeArrowheads="1"/>
          </p:cNvSpPr>
          <p:nvPr/>
        </p:nvSpPr>
        <p:spPr>
          <a:xfrm>
            <a:off x="4959595" y="1214595"/>
            <a:ext cx="6169513" cy="5068888"/>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br>
              <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rPr>
            </a:br>
            <a:endPar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7" name="Rectangle 3">
            <a:extLst>
              <a:ext uri="{FF2B5EF4-FFF2-40B4-BE49-F238E27FC236}">
                <a16:creationId xmlns:a16="http://schemas.microsoft.com/office/drawing/2014/main" id="{1E1740F8-CC64-4CD5-B3FC-0359AC5D8C4F}"/>
              </a:ext>
            </a:extLst>
          </p:cNvPr>
          <p:cNvSpPr txBox="1">
            <a:spLocks noRot="1" noChangeArrowheads="1"/>
          </p:cNvSpPr>
          <p:nvPr/>
        </p:nvSpPr>
        <p:spPr>
          <a:xfrm>
            <a:off x="4959595" y="571658"/>
            <a:ext cx="6633407" cy="5545137"/>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endParaRPr kumimoji="0" lang="en-US" sz="2000" b="0" i="0" u="none" strike="noStrike" kern="1200" cap="none" spc="0" normalizeH="0" baseline="0" noProof="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000" b="0" i="0" u="none" strike="noStrike" kern="1200" cap="none" spc="0" normalizeH="0" baseline="0" noProof="0">
                <a:ln>
                  <a:noFill/>
                </a:ln>
                <a:solidFill>
                  <a:prstClr val="black"/>
                </a:solidFill>
                <a:effectLst/>
                <a:uLnTx/>
                <a:uFillTx/>
                <a:latin typeface="Gill Sans MT" panose="020B0502020104020203"/>
                <a:ea typeface="+mn-ea"/>
                <a:cs typeface="+mn-cs"/>
              </a:rPr>
              <a:t>if the approach does not include assessment  it is difficult to avoid some form of subjective evaluation or internal assessment of clients and their needs.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000" b="0" i="0" u="none" strike="noStrike" kern="1200" cap="none" spc="0" normalizeH="0" baseline="0" noProof="0">
                <a:ln>
                  <a:noFill/>
                </a:ln>
                <a:solidFill>
                  <a:prstClr val="black"/>
                </a:solidFill>
                <a:effectLst/>
                <a:uLnTx/>
                <a:uFillTx/>
                <a:latin typeface="Gill Sans MT" panose="020B0502020104020203"/>
                <a:ea typeface="+mn-ea"/>
                <a:cs typeface="+mn-cs"/>
              </a:rPr>
              <a:t>“The evaluation of situations and people is a process learned from an early age as a necessary survival technique.”</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000" b="0" i="0" u="none" strike="noStrike" kern="1200" cap="none" spc="0" normalizeH="0" baseline="0" noProof="0">
                <a:ln>
                  <a:noFill/>
                </a:ln>
                <a:solidFill>
                  <a:prstClr val="black"/>
                </a:solidFill>
                <a:effectLst/>
                <a:uLnTx/>
                <a:uFillTx/>
                <a:latin typeface="Gill Sans MT" panose="020B0502020104020203"/>
                <a:ea typeface="+mn-ea"/>
                <a:cs typeface="+mn-cs"/>
              </a:rPr>
              <a:t>Basic information needs to be gathered (for contact purposes)</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endParaRPr kumimoji="0" lang="en-US" sz="2000" b="0" i="0" u="none" strike="noStrike" kern="1200" cap="none" spc="0" normalizeH="0" baseline="0" noProof="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000" b="0" i="0" u="none" strike="noStrike" kern="1200" cap="none" spc="0" normalizeH="0" baseline="0" noProof="0">
                <a:ln>
                  <a:noFill/>
                </a:ln>
                <a:solidFill>
                  <a:prstClr val="black"/>
                </a:solidFill>
                <a:effectLst/>
                <a:uLnTx/>
                <a:uFillTx/>
                <a:latin typeface="Gill Sans MT" panose="020B0502020104020203"/>
                <a:ea typeface="+mn-ea"/>
                <a:cs typeface="+mn-cs"/>
              </a:rPr>
              <a:t>“Arguably, unless you are a 'super-therapist' trained in every possible technique, including medical and psychiatric assessment, and are able to deal with psychotic and/or violent clients, you will be obliged to make a judgment, evaluation or assessment as to whether you and the client can work successfully together.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endParaRPr kumimoji="0" lang="en-US" sz="2000" b="0" i="0" u="none" strike="noStrike" kern="1200" cap="none" spc="0" normalizeH="0" baseline="0" noProof="0">
              <a:ln>
                <a:noFill/>
              </a:ln>
              <a:solidFill>
                <a:prstClr val="black"/>
              </a:solidFill>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000" b="0" i="0" u="none" strike="noStrike" kern="1200" cap="none" spc="0" normalizeH="0" baseline="0" noProof="0">
                <a:ln>
                  <a:noFill/>
                </a:ln>
                <a:solidFill>
                  <a:prstClr val="black"/>
                </a:solidFill>
                <a:effectLst/>
                <a:uLnTx/>
                <a:uFillTx/>
                <a:latin typeface="Gill Sans MT" panose="020B0502020104020203"/>
                <a:ea typeface="+mn-ea"/>
                <a:cs typeface="+mn-cs"/>
              </a:rPr>
              <a:t>Thus, some form of assessment seems unavoidable. The question is one of extent, formality, the 'when' and 'how'</a:t>
            </a:r>
            <a:r>
              <a:rPr kumimoji="0" lang="en-IE" sz="2000" b="0" i="0" u="none" strike="noStrike" kern="1200" cap="none" spc="0" normalizeH="0" baseline="0" noProof="0">
                <a:ln>
                  <a:noFill/>
                </a:ln>
                <a:solidFill>
                  <a:prstClr val="black"/>
                </a:solidFill>
                <a:effectLst/>
                <a:uLnTx/>
                <a:uFillTx/>
                <a:latin typeface="Gill Sans MT" panose="020B0502020104020203"/>
                <a:ea typeface="+mn-ea"/>
                <a:cs typeface="+mn-cs"/>
              </a:rPr>
              <a:t> </a:t>
            </a:r>
            <a:endParaRPr kumimoji="0" lang="en-IE"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409517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23"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06588" y="1600199"/>
            <a:ext cx="3516855" cy="4297680"/>
          </a:xfrm>
        </p:spPr>
        <p:txBody>
          <a:bodyPr anchor="ctr">
            <a:normAutofit/>
          </a:bodyPr>
          <a:lstStyle/>
          <a:p>
            <a:pPr algn="r"/>
            <a:r>
              <a:rPr lang="en-US" sz="3200" dirty="0"/>
              <a:t>When does assessment take place?</a:t>
            </a:r>
            <a:br>
              <a:rPr lang="en-US" sz="3200" dirty="0"/>
            </a:br>
            <a:endParaRPr lang="en-GB" dirty="0"/>
          </a:p>
        </p:txBody>
      </p:sp>
      <p:sp>
        <p:nvSpPr>
          <p:cNvPr id="6" name="Rectangle 3">
            <a:extLst>
              <a:ext uri="{FF2B5EF4-FFF2-40B4-BE49-F238E27FC236}">
                <a16:creationId xmlns:a16="http://schemas.microsoft.com/office/drawing/2014/main" id="{988CC93E-36ED-4ADF-BFDF-4D1A805F6DC8}"/>
              </a:ext>
            </a:extLst>
          </p:cNvPr>
          <p:cNvSpPr txBox="1">
            <a:spLocks noRot="1" noChangeArrowheads="1"/>
          </p:cNvSpPr>
          <p:nvPr/>
        </p:nvSpPr>
        <p:spPr>
          <a:xfrm>
            <a:off x="4959595" y="1214595"/>
            <a:ext cx="6169513" cy="5068888"/>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None/>
              <a:tabLst/>
              <a:defRPr/>
            </a:pPr>
            <a:br>
              <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rPr>
            </a:br>
            <a:endParaRPr kumimoji="0" lang="en-IE"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7" name="Rectangle 3">
            <a:extLst>
              <a:ext uri="{FF2B5EF4-FFF2-40B4-BE49-F238E27FC236}">
                <a16:creationId xmlns:a16="http://schemas.microsoft.com/office/drawing/2014/main" id="{45BAA51E-DBB0-4E58-990B-36A725D46113}"/>
              </a:ext>
            </a:extLst>
          </p:cNvPr>
          <p:cNvSpPr txBox="1">
            <a:spLocks noRot="1" noChangeArrowheads="1"/>
          </p:cNvSpPr>
          <p:nvPr/>
        </p:nvSpPr>
        <p:spPr>
          <a:xfrm>
            <a:off x="4764459" y="623887"/>
            <a:ext cx="7123777" cy="5964482"/>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nSpc>
                <a:spcPct val="80000"/>
              </a:lnSpc>
              <a:buClr>
                <a:srgbClr val="B71E42"/>
              </a:buClr>
              <a:buFont typeface="Arial" charset="0"/>
              <a:buChar char="►"/>
              <a:defRPr/>
            </a:pPr>
            <a:endParaRPr lang="en-US" sz="2400" dirty="0">
              <a:latin typeface="Gill Sans MT" panose="020B0502020104020203"/>
            </a:endParaRPr>
          </a:p>
          <a:p>
            <a:pPr>
              <a:lnSpc>
                <a:spcPct val="80000"/>
              </a:lnSpc>
              <a:buClr>
                <a:srgbClr val="B71E42"/>
              </a:buClr>
              <a:buFont typeface="Arial" charset="0"/>
              <a:buChar char="►"/>
              <a:defRPr/>
            </a:pPr>
            <a:r>
              <a:rPr kumimoji="0" lang="en-US" sz="2400" b="0" i="0" u="none" strike="noStrike" kern="1200" cap="none" spc="0" normalizeH="0" baseline="0" noProof="0" dirty="0">
                <a:ln>
                  <a:noFill/>
                </a:ln>
                <a:effectLst/>
                <a:uLnTx/>
                <a:uFillTx/>
                <a:latin typeface="Gill Sans MT" panose="020B0502020104020203"/>
                <a:ea typeface="+mn-ea"/>
                <a:cs typeface="+mn-cs"/>
              </a:rPr>
              <a:t>Assessment starts with the receipt of any information concerning the client through:</a:t>
            </a:r>
            <a:r>
              <a:rPr lang="en-US" sz="2400" dirty="0">
                <a:latin typeface="Gill Sans MT" panose="020B0502020104020203"/>
              </a:rPr>
              <a:t> </a:t>
            </a:r>
            <a:endParaRPr lang="en-US">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400" b="0" i="0" u="none" strike="noStrike" kern="1200" cap="none" spc="0" normalizeH="0" baseline="0" noProof="0" dirty="0">
                <a:ln>
                  <a:noFill/>
                </a:ln>
                <a:effectLst/>
                <a:uLnTx/>
                <a:uFillTx/>
                <a:latin typeface="Gill Sans MT" panose="020B0502020104020203"/>
                <a:ea typeface="+mn-ea"/>
                <a:cs typeface="+mn-cs"/>
              </a:rPr>
              <a:t>self-referral, referral letters, case records or an initial telephone contact, </a:t>
            </a:r>
            <a:r>
              <a:rPr kumimoji="0" lang="en-US" sz="2400" b="0" i="0" u="none" strike="noStrike" kern="1200" cap="none" spc="0" normalizeH="0" baseline="0" noProof="0" dirty="0" err="1">
                <a:ln>
                  <a:noFill/>
                </a:ln>
                <a:effectLst/>
                <a:uLnTx/>
                <a:uFillTx/>
                <a:latin typeface="Gill Sans MT" panose="020B0502020104020203"/>
                <a:ea typeface="+mn-ea"/>
                <a:cs typeface="+mn-cs"/>
              </a:rPr>
              <a:t>etc</a:t>
            </a:r>
            <a:endParaRPr kumimoji="0" lang="en-US" sz="2400" b="0" i="0" u="none" strike="noStrike" kern="1200" cap="none" spc="0" normalizeH="0" baseline="0" noProof="0" dirty="0">
              <a:ln>
                <a:noFill/>
              </a:ln>
              <a:effectLst/>
              <a:uLnTx/>
              <a:uFillTx/>
              <a:latin typeface="Gill Sans MT" panose="020B0502020104020203"/>
              <a:ea typeface="+mn-ea"/>
              <a:cs typeface="+mn-cs"/>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400" b="0" i="0" u="none" strike="noStrike" kern="1200" cap="none" spc="0" normalizeH="0" baseline="0" noProof="0" dirty="0">
                <a:ln>
                  <a:noFill/>
                </a:ln>
                <a:effectLst/>
                <a:uLnTx/>
                <a:uFillTx/>
                <a:latin typeface="Gill Sans MT" panose="020B0502020104020203"/>
                <a:ea typeface="+mn-ea"/>
                <a:cs typeface="+mn-cs"/>
              </a:rPr>
              <a:t>is completed with more reliable info within the first therapy session</a:t>
            </a:r>
            <a:endParaRPr lang="en-US" sz="2400" b="0" i="0" u="none" strike="noStrike" kern="1200" cap="none" spc="0" normalizeH="0" baseline="0" noProof="0" dirty="0">
              <a:ln>
                <a:noFill/>
              </a:ln>
              <a:effectLst/>
              <a:uLnTx/>
              <a:uFillTx/>
              <a:latin typeface="Gill Sans MT" panose="020B0502020104020203"/>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400" b="0" i="0" u="none" strike="noStrike" kern="1200" cap="none" spc="0" normalizeH="0" baseline="0" noProof="0" dirty="0">
                <a:ln>
                  <a:noFill/>
                </a:ln>
                <a:effectLst/>
                <a:uLnTx/>
                <a:uFillTx/>
                <a:latin typeface="Gill Sans MT" panose="020B0502020104020203"/>
                <a:ea typeface="+mn-ea"/>
                <a:cs typeface="+mn-cs"/>
              </a:rPr>
              <a:t>it is helpful for the client to know in advance something about the therapist and the fact that the first session is likely to be devoted to assessment.</a:t>
            </a:r>
            <a:endParaRPr lang="en-US" sz="2400" b="0" i="0" u="none" strike="noStrike" kern="1200" cap="none" spc="0" normalizeH="0" baseline="0" noProof="0" dirty="0">
              <a:ln>
                <a:noFill/>
              </a:ln>
              <a:effectLst/>
              <a:uLnTx/>
              <a:uFillTx/>
              <a:latin typeface="Gill Sans MT" panose="020B0502020104020203"/>
            </a:endParaRPr>
          </a:p>
          <a:p>
            <a:pPr marL="228600" marR="0" lvl="0" indent="-228600" algn="l" defTabSz="914400" rtl="0" eaLnBrk="1" fontAlgn="auto" latinLnBrk="0" hangingPunct="1">
              <a:lnSpc>
                <a:spcPct val="80000"/>
              </a:lnSpc>
              <a:spcBef>
                <a:spcPts val="1000"/>
              </a:spcBef>
              <a:spcAft>
                <a:spcPts val="0"/>
              </a:spcAft>
              <a:buClr>
                <a:srgbClr val="B71E42"/>
              </a:buClr>
              <a:buSzPct val="100000"/>
              <a:buFont typeface="Arial" charset="0"/>
              <a:buChar char="►"/>
              <a:tabLst/>
              <a:defRPr/>
            </a:pPr>
            <a:r>
              <a:rPr kumimoji="0" lang="en-US" sz="2400" b="0" i="0" u="none" strike="noStrike" kern="1200" cap="none" spc="0" normalizeH="0" baseline="0" noProof="0" dirty="0">
                <a:ln>
                  <a:noFill/>
                </a:ln>
                <a:effectLst/>
                <a:uLnTx/>
                <a:uFillTx/>
                <a:latin typeface="Gill Sans MT" panose="020B0502020104020203"/>
                <a:ea typeface="+mn-ea"/>
                <a:cs typeface="+mn-cs"/>
              </a:rPr>
              <a:t>To reduce uncertainty on behalf of the client as to where she is going, how she will get there, who she will see and what she might expect, a brief information pack, together with a very basic client details form, which can be completed before or at the end of the first session, may prove helpful.</a:t>
            </a:r>
            <a:endParaRPr kumimoji="0" lang="en-IE" sz="2400" b="0" i="0" u="none" strike="noStrike" kern="1200" cap="none" spc="0" normalizeH="0" baseline="0" noProof="0" dirty="0">
              <a:ln>
                <a:noFill/>
              </a:ln>
              <a:effectLst/>
              <a:uLnTx/>
              <a:uFillTx/>
              <a:latin typeface="Gill Sans MT" panose="020B0502020104020203"/>
              <a:ea typeface="+mn-ea"/>
              <a:cs typeface="+mn-cs"/>
            </a:endParaRPr>
          </a:p>
        </p:txBody>
      </p:sp>
    </p:spTree>
    <p:extLst>
      <p:ext uri="{BB962C8B-B14F-4D97-AF65-F5344CB8AC3E}">
        <p14:creationId xmlns:p14="http://schemas.microsoft.com/office/powerpoint/2010/main" val="3201560755"/>
      </p:ext>
    </p:extLst>
  </p:cSld>
  <p:clrMapOvr>
    <a:masterClrMapping/>
  </p:clrMapOvr>
</p:sld>
</file>

<file path=ppt/theme/theme1.xml><?xml version="1.0" encoding="utf-8"?>
<a:theme xmlns:a="http://schemas.openxmlformats.org/drawingml/2006/main" name="1_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22919</TotalTime>
  <Words>4122</Words>
  <Application>Microsoft Office PowerPoint</Application>
  <PresentationFormat>Widescreen</PresentationFormat>
  <Paragraphs>310</Paragraphs>
  <Slides>49</Slides>
  <Notes>0</Notes>
  <HiddenSlides>0</HiddenSlides>
  <MMClips>0</MMClips>
  <ScaleCrop>false</ScaleCrop>
  <HeadingPairs>
    <vt:vector size="4" baseType="variant">
      <vt:variant>
        <vt:lpstr>Theme</vt:lpstr>
      </vt:variant>
      <vt:variant>
        <vt:i4>2</vt:i4>
      </vt:variant>
      <vt:variant>
        <vt:lpstr>Slide Titles</vt:lpstr>
      </vt:variant>
      <vt:variant>
        <vt:i4>49</vt:i4>
      </vt:variant>
    </vt:vector>
  </HeadingPairs>
  <TitlesOfParts>
    <vt:vector size="51" baseType="lpstr">
      <vt:lpstr>1_Gallery</vt:lpstr>
      <vt:lpstr>Gallery</vt:lpstr>
      <vt:lpstr>Therapeutic Assessment &amp; Case conceptualization:                                Approaches &amp;  Techniques</vt:lpstr>
      <vt:lpstr>The aim &amp; Objectives</vt:lpstr>
      <vt:lpstr>Schedule</vt:lpstr>
      <vt:lpstr>Therapeutic Assessment </vt:lpstr>
      <vt:lpstr>PowerPoint Presentation</vt:lpstr>
      <vt:lpstr>Assessment and Case Formulation</vt:lpstr>
      <vt:lpstr>Practical consideration</vt:lpstr>
      <vt:lpstr>The risk of skipping the assessment</vt:lpstr>
      <vt:lpstr>When does assessment take place? </vt:lpstr>
      <vt:lpstr>Beginning Stage of therapeutic process </vt:lpstr>
      <vt:lpstr>There are four aims to guide  the intended outcomes, or what you want to achieve: </vt:lpstr>
      <vt:lpstr>To make assessment</vt:lpstr>
      <vt:lpstr>Questions to address:  </vt:lpstr>
      <vt:lpstr>Questions to address</vt:lpstr>
      <vt:lpstr>PowerPoint Presentation</vt:lpstr>
      <vt:lpstr>The therapeutic orientation of the therapist will influence the type of assessment and the type of information sought.</vt:lpstr>
      <vt:lpstr>PowerPoint Presentation</vt:lpstr>
      <vt:lpstr>Theory &amp; Approaches</vt:lpstr>
      <vt:lpstr>“Fifth Force”</vt:lpstr>
      <vt:lpstr>Psychodynamic approaches</vt:lpstr>
      <vt:lpstr>Cognitive-behavioral Approaches</vt:lpstr>
      <vt:lpstr>Humanistic-existential Approaches</vt:lpstr>
      <vt:lpstr>Eclectic-integrative approaches</vt:lpstr>
      <vt:lpstr>History taking</vt:lpstr>
      <vt:lpstr>How will you remember all the client tells you?</vt:lpstr>
      <vt:lpstr>PowerPoint Presentation</vt:lpstr>
      <vt:lpstr>Mental State Exam</vt:lpstr>
      <vt:lpstr>PowerPoint Presentation</vt:lpstr>
      <vt:lpstr>PowerPoint Presentation</vt:lpstr>
      <vt:lpstr>Brief But Comprehensive Psychotherapy: The Multimodal Way,    By Arnold A. Lazarus,  PhD    The multimodal approach has 6+1 dimensions (BASIC I.D.)   based on Neuropsychosocial Biochemical framework:   </vt:lpstr>
      <vt:lpstr>Case  conceptualization </vt:lpstr>
      <vt:lpstr>Case conceptualisation</vt:lpstr>
      <vt:lpstr>Case conceptualization</vt:lpstr>
      <vt:lpstr>Approaches To case conceptualising</vt:lpstr>
      <vt:lpstr>PowerPoint Presentation</vt:lpstr>
      <vt:lpstr>For example,  in the case of a client with a history of violence, a behavioral approach is likely to focus on an analysis of symptoms and immediate life circumstances. Recent violent episodes would be relatively easy for the client to recall, together with the antecedents and consequences. Therapy would tend to focus on developing anger control and learning new patterns of Behaviour. A psychodynamic approach is likely to focus on the unconscious psychological  conflicts which give rise to such violence. An exploration of the distant past may be necessary to provide an understanding of how an aggressive lifestyle has developed as a means of coping with everyday problems. Adaptive Behaviour can then follow the client's insight into unmet and unrecognized needs </vt:lpstr>
      <vt:lpstr>PowerPoint Presentation</vt:lpstr>
      <vt:lpstr>PowerPoint Presentation</vt:lpstr>
      <vt:lpstr>   Goal Setting</vt:lpstr>
      <vt:lpstr>The ABCs of Goal Setting</vt:lpstr>
      <vt:lpstr>principles of effective goal setting</vt:lpstr>
      <vt:lpstr>PowerPoint Presentation</vt:lpstr>
      <vt:lpstr>Therapeutic Planning</vt:lpstr>
      <vt:lpstr>A well formulated (CCM) Case Conceptualization Model:</vt:lpstr>
      <vt:lpstr>PowerPoint Presentation</vt:lpstr>
      <vt:lpstr>Conclusion</vt:lpstr>
      <vt:lpstr>The aim &amp; Objectives</vt:lpstr>
      <vt:lpstr>Reflection: </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Factors Driving Changes in Counselling in Ireland</dc:title>
  <dc:creator>alvina grosu</dc:creator>
  <cp:lastModifiedBy>alvina grosu</cp:lastModifiedBy>
  <cp:revision>200</cp:revision>
  <dcterms:created xsi:type="dcterms:W3CDTF">2017-05-03T21:45:25Z</dcterms:created>
  <dcterms:modified xsi:type="dcterms:W3CDTF">2021-09-19T08:04:01Z</dcterms:modified>
</cp:coreProperties>
</file>